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58" r:id="rId4"/>
    <p:sldId id="261" r:id="rId5"/>
    <p:sldId id="262" r:id="rId6"/>
    <p:sldId id="260" r:id="rId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530" y="-4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59BF802-7438-44F8-922A-22B160BC41C4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BDAF2F-6216-4F86-A175-38F1E4441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DAF2F-6216-4F86-A175-38F1E44414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6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DAF2F-6216-4F86-A175-38F1E44414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6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57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9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8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6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8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0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4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8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9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1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81CA4-91ED-4794-BD35-EC8B30819D75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8EFC9-2361-47E3-8A49-485B8707A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0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t="22808" r="24098" b="40818"/>
          <a:stretch/>
        </p:blipFill>
        <p:spPr bwMode="auto">
          <a:xfrm>
            <a:off x="1302076" y="2382469"/>
            <a:ext cx="4298624" cy="230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78876" y="169667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12176" y="1041350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“Line In”</a:t>
            </a:r>
          </a:p>
          <a:p>
            <a:pPr algn="ctr"/>
            <a:r>
              <a:rPr lang="en-US" dirty="0" smtClean="0"/>
              <a:t>1/8” Phono Jack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264476" y="207767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600700" y="1925270"/>
            <a:ext cx="5781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797876" y="177287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65970" y="1557426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Tip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5814643" y="1741120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Ring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751143" y="189669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Sleeve</a:t>
            </a:r>
            <a:endParaRPr lang="en-US" sz="800" dirty="0"/>
          </a:p>
        </p:txBody>
      </p:sp>
      <p:sp>
        <p:nvSpPr>
          <p:cNvPr id="13" name="Freeform 12"/>
          <p:cNvSpPr/>
          <p:nvPr/>
        </p:nvSpPr>
        <p:spPr>
          <a:xfrm>
            <a:off x="4675194" y="2084020"/>
            <a:ext cx="595632" cy="587375"/>
          </a:xfrm>
          <a:custGeom>
            <a:avLst/>
            <a:gdLst>
              <a:gd name="connsiteX0" fmla="*/ 595632 w 595632"/>
              <a:gd name="connsiteY0" fmla="*/ 0 h 587375"/>
              <a:gd name="connsiteX1" fmla="*/ 49532 w 595632"/>
              <a:gd name="connsiteY1" fmla="*/ 165100 h 587375"/>
              <a:gd name="connsiteX2" fmla="*/ 59057 w 595632"/>
              <a:gd name="connsiteY2" fmla="*/ 587375 h 58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632" h="587375">
                <a:moveTo>
                  <a:pt x="595632" y="0"/>
                </a:moveTo>
                <a:cubicBezTo>
                  <a:pt x="367296" y="33602"/>
                  <a:pt x="138961" y="67204"/>
                  <a:pt x="49532" y="165100"/>
                </a:cubicBezTo>
                <a:cubicBezTo>
                  <a:pt x="-39897" y="262996"/>
                  <a:pt x="9580" y="425185"/>
                  <a:pt x="59057" y="5873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477076" y="1925270"/>
            <a:ext cx="1145849" cy="901700"/>
          </a:xfrm>
          <a:custGeom>
            <a:avLst/>
            <a:gdLst>
              <a:gd name="connsiteX0" fmla="*/ 595632 w 595632"/>
              <a:gd name="connsiteY0" fmla="*/ 0 h 587375"/>
              <a:gd name="connsiteX1" fmla="*/ 49532 w 595632"/>
              <a:gd name="connsiteY1" fmla="*/ 165100 h 587375"/>
              <a:gd name="connsiteX2" fmla="*/ 59057 w 595632"/>
              <a:gd name="connsiteY2" fmla="*/ 587375 h 58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632" h="587375">
                <a:moveTo>
                  <a:pt x="595632" y="0"/>
                </a:moveTo>
                <a:cubicBezTo>
                  <a:pt x="367296" y="33602"/>
                  <a:pt x="138961" y="67204"/>
                  <a:pt x="49532" y="165100"/>
                </a:cubicBezTo>
                <a:cubicBezTo>
                  <a:pt x="-39897" y="262996"/>
                  <a:pt x="9580" y="425185"/>
                  <a:pt x="59057" y="587375"/>
                </a:cubicBezTo>
              </a:path>
            </a:pathLst>
          </a:cu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621982" y="1776044"/>
            <a:ext cx="1210567" cy="1050925"/>
          </a:xfrm>
          <a:custGeom>
            <a:avLst/>
            <a:gdLst>
              <a:gd name="connsiteX0" fmla="*/ 595632 w 595632"/>
              <a:gd name="connsiteY0" fmla="*/ 0 h 587375"/>
              <a:gd name="connsiteX1" fmla="*/ 49532 w 595632"/>
              <a:gd name="connsiteY1" fmla="*/ 165100 h 587375"/>
              <a:gd name="connsiteX2" fmla="*/ 59057 w 595632"/>
              <a:gd name="connsiteY2" fmla="*/ 587375 h 58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632" h="587375">
                <a:moveTo>
                  <a:pt x="595632" y="0"/>
                </a:moveTo>
                <a:cubicBezTo>
                  <a:pt x="367296" y="33602"/>
                  <a:pt x="138961" y="67204"/>
                  <a:pt x="49532" y="165100"/>
                </a:cubicBezTo>
                <a:cubicBezTo>
                  <a:pt x="-39897" y="262996"/>
                  <a:pt x="9580" y="425185"/>
                  <a:pt x="59057" y="58737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5354903" y="3419425"/>
            <a:ext cx="757555" cy="379389"/>
          </a:xfrm>
          <a:custGeom>
            <a:avLst/>
            <a:gdLst>
              <a:gd name="connsiteX0" fmla="*/ 595632 w 595632"/>
              <a:gd name="connsiteY0" fmla="*/ 0 h 587375"/>
              <a:gd name="connsiteX1" fmla="*/ 49532 w 595632"/>
              <a:gd name="connsiteY1" fmla="*/ 165100 h 587375"/>
              <a:gd name="connsiteX2" fmla="*/ 59057 w 595632"/>
              <a:gd name="connsiteY2" fmla="*/ 587375 h 587375"/>
              <a:gd name="connsiteX0" fmla="*/ 768049 w 768049"/>
              <a:gd name="connsiteY0" fmla="*/ 391670 h 568585"/>
              <a:gd name="connsiteX1" fmla="*/ 221949 w 768049"/>
              <a:gd name="connsiteY1" fmla="*/ 556770 h 568585"/>
              <a:gd name="connsiteX2" fmla="*/ 10494 w 768049"/>
              <a:gd name="connsiteY2" fmla="*/ 26545 h 568585"/>
              <a:gd name="connsiteX0" fmla="*/ 757555 w 757555"/>
              <a:gd name="connsiteY0" fmla="*/ 365125 h 542040"/>
              <a:gd name="connsiteX1" fmla="*/ 211455 w 757555"/>
              <a:gd name="connsiteY1" fmla="*/ 530225 h 542040"/>
              <a:gd name="connsiteX2" fmla="*/ 0 w 757555"/>
              <a:gd name="connsiteY2" fmla="*/ 0 h 542040"/>
              <a:gd name="connsiteX0" fmla="*/ 757555 w 757555"/>
              <a:gd name="connsiteY0" fmla="*/ 365125 h 379389"/>
              <a:gd name="connsiteX1" fmla="*/ 325755 w 757555"/>
              <a:gd name="connsiteY1" fmla="*/ 309245 h 379389"/>
              <a:gd name="connsiteX2" fmla="*/ 0 w 757555"/>
              <a:gd name="connsiteY2" fmla="*/ 0 h 37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7555" h="379389">
                <a:moveTo>
                  <a:pt x="757555" y="365125"/>
                </a:moveTo>
                <a:cubicBezTo>
                  <a:pt x="529219" y="398727"/>
                  <a:pt x="452014" y="370099"/>
                  <a:pt x="325755" y="309245"/>
                </a:cubicBezTo>
                <a:cubicBezTo>
                  <a:pt x="199496" y="248391"/>
                  <a:pt x="57203" y="14261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86596" y="3403550"/>
            <a:ext cx="1066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719896" y="2748230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“Mic In”</a:t>
            </a:r>
          </a:p>
          <a:p>
            <a:pPr algn="ctr"/>
            <a:r>
              <a:rPr lang="en-US" dirty="0" smtClean="0"/>
              <a:t>1/8” Phono Jack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072196" y="3784550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408420" y="3632150"/>
            <a:ext cx="5781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605596" y="347975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73690" y="3264306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Tip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6622363" y="3448000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Ring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6558863" y="3603575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Sleeve</a:t>
            </a:r>
            <a:endParaRPr lang="en-US" sz="800" dirty="0"/>
          </a:p>
        </p:txBody>
      </p:sp>
      <p:sp>
        <p:nvSpPr>
          <p:cNvPr id="38" name="Freeform 37"/>
          <p:cNvSpPr/>
          <p:nvPr/>
        </p:nvSpPr>
        <p:spPr>
          <a:xfrm>
            <a:off x="5342898" y="3284056"/>
            <a:ext cx="1264920" cy="205553"/>
          </a:xfrm>
          <a:custGeom>
            <a:avLst/>
            <a:gdLst>
              <a:gd name="connsiteX0" fmla="*/ 595632 w 595632"/>
              <a:gd name="connsiteY0" fmla="*/ 0 h 587375"/>
              <a:gd name="connsiteX1" fmla="*/ 49532 w 595632"/>
              <a:gd name="connsiteY1" fmla="*/ 165100 h 587375"/>
              <a:gd name="connsiteX2" fmla="*/ 59057 w 595632"/>
              <a:gd name="connsiteY2" fmla="*/ 587375 h 587375"/>
              <a:gd name="connsiteX0" fmla="*/ 768049 w 768049"/>
              <a:gd name="connsiteY0" fmla="*/ 391670 h 568585"/>
              <a:gd name="connsiteX1" fmla="*/ 221949 w 768049"/>
              <a:gd name="connsiteY1" fmla="*/ 556770 h 568585"/>
              <a:gd name="connsiteX2" fmla="*/ 10494 w 768049"/>
              <a:gd name="connsiteY2" fmla="*/ 26545 h 568585"/>
              <a:gd name="connsiteX0" fmla="*/ 757555 w 757555"/>
              <a:gd name="connsiteY0" fmla="*/ 365125 h 542040"/>
              <a:gd name="connsiteX1" fmla="*/ 211455 w 757555"/>
              <a:gd name="connsiteY1" fmla="*/ 530225 h 542040"/>
              <a:gd name="connsiteX2" fmla="*/ 0 w 757555"/>
              <a:gd name="connsiteY2" fmla="*/ 0 h 542040"/>
              <a:gd name="connsiteX0" fmla="*/ 757555 w 757555"/>
              <a:gd name="connsiteY0" fmla="*/ 365125 h 379389"/>
              <a:gd name="connsiteX1" fmla="*/ 325755 w 757555"/>
              <a:gd name="connsiteY1" fmla="*/ 309245 h 379389"/>
              <a:gd name="connsiteX2" fmla="*/ 0 w 757555"/>
              <a:gd name="connsiteY2" fmla="*/ 0 h 379389"/>
              <a:gd name="connsiteX0" fmla="*/ 1268095 w 1268095"/>
              <a:gd name="connsiteY0" fmla="*/ 174625 h 313455"/>
              <a:gd name="connsiteX1" fmla="*/ 325755 w 1268095"/>
              <a:gd name="connsiteY1" fmla="*/ 309245 h 313455"/>
              <a:gd name="connsiteX2" fmla="*/ 0 w 1268095"/>
              <a:gd name="connsiteY2" fmla="*/ 0 h 313455"/>
              <a:gd name="connsiteX0" fmla="*/ 1268095 w 1268095"/>
              <a:gd name="connsiteY0" fmla="*/ 174625 h 174625"/>
              <a:gd name="connsiteX1" fmla="*/ 0 w 1268095"/>
              <a:gd name="connsiteY1" fmla="*/ 0 h 174625"/>
              <a:gd name="connsiteX0" fmla="*/ 1268095 w 1268095"/>
              <a:gd name="connsiteY0" fmla="*/ 174625 h 183483"/>
              <a:gd name="connsiteX1" fmla="*/ 584518 w 1268095"/>
              <a:gd name="connsiteY1" fmla="*/ 172835 h 183483"/>
              <a:gd name="connsiteX2" fmla="*/ 0 w 1268095"/>
              <a:gd name="connsiteY2" fmla="*/ 0 h 183483"/>
              <a:gd name="connsiteX0" fmla="*/ 1268095 w 1268095"/>
              <a:gd name="connsiteY0" fmla="*/ 174625 h 174625"/>
              <a:gd name="connsiteX1" fmla="*/ 584518 w 1268095"/>
              <a:gd name="connsiteY1" fmla="*/ 172835 h 174625"/>
              <a:gd name="connsiteX2" fmla="*/ 0 w 1268095"/>
              <a:gd name="connsiteY2" fmla="*/ 0 h 174625"/>
              <a:gd name="connsiteX0" fmla="*/ 1268095 w 1268095"/>
              <a:gd name="connsiteY0" fmla="*/ 174625 h 192335"/>
              <a:gd name="connsiteX1" fmla="*/ 584518 w 1268095"/>
              <a:gd name="connsiteY1" fmla="*/ 172835 h 192335"/>
              <a:gd name="connsiteX2" fmla="*/ 0 w 1268095"/>
              <a:gd name="connsiteY2" fmla="*/ 0 h 192335"/>
              <a:gd name="connsiteX0" fmla="*/ 1268095 w 1268095"/>
              <a:gd name="connsiteY0" fmla="*/ 174625 h 179979"/>
              <a:gd name="connsiteX1" fmla="*/ 584518 w 1268095"/>
              <a:gd name="connsiteY1" fmla="*/ 172835 h 179979"/>
              <a:gd name="connsiteX2" fmla="*/ 0 w 1268095"/>
              <a:gd name="connsiteY2" fmla="*/ 0 h 179979"/>
              <a:gd name="connsiteX0" fmla="*/ 1268095 w 1268095"/>
              <a:gd name="connsiteY0" fmla="*/ 174625 h 190432"/>
              <a:gd name="connsiteX1" fmla="*/ 584518 w 1268095"/>
              <a:gd name="connsiteY1" fmla="*/ 172835 h 190432"/>
              <a:gd name="connsiteX2" fmla="*/ 0 w 1268095"/>
              <a:gd name="connsiteY2" fmla="*/ 0 h 190432"/>
              <a:gd name="connsiteX0" fmla="*/ 1264920 w 1264920"/>
              <a:gd name="connsiteY0" fmla="*/ 196850 h 205553"/>
              <a:gd name="connsiteX1" fmla="*/ 584518 w 1264920"/>
              <a:gd name="connsiteY1" fmla="*/ 172835 h 205553"/>
              <a:gd name="connsiteX2" fmla="*/ 0 w 1264920"/>
              <a:gd name="connsiteY2" fmla="*/ 0 h 20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205553">
                <a:moveTo>
                  <a:pt x="1264920" y="196850"/>
                </a:moveTo>
                <a:cubicBezTo>
                  <a:pt x="1044681" y="214033"/>
                  <a:pt x="795338" y="205643"/>
                  <a:pt x="584518" y="172835"/>
                </a:cubicBezTo>
                <a:cubicBezTo>
                  <a:pt x="373698" y="140027"/>
                  <a:pt x="194839" y="57612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3149324" y="4801821"/>
            <a:ext cx="600075" cy="438150"/>
            <a:chOff x="2647950" y="4838700"/>
            <a:chExt cx="600075" cy="438150"/>
          </a:xfrm>
        </p:grpSpPr>
        <p:sp>
          <p:nvSpPr>
            <p:cNvPr id="16" name="Oval 15"/>
            <p:cNvSpPr/>
            <p:nvPr/>
          </p:nvSpPr>
          <p:spPr>
            <a:xfrm>
              <a:off x="2809875" y="4838700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16" idx="1"/>
            </p:cNvCxnSpPr>
            <p:nvPr/>
          </p:nvCxnSpPr>
          <p:spPr>
            <a:xfrm flipH="1">
              <a:off x="2647950" y="4902866"/>
              <a:ext cx="226091" cy="2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647950" y="5188616"/>
              <a:ext cx="226091" cy="2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2647950" y="5057775"/>
              <a:ext cx="226091" cy="25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Down Arrow 43"/>
          <p:cNvSpPr/>
          <p:nvPr/>
        </p:nvSpPr>
        <p:spPr>
          <a:xfrm rot="8944239">
            <a:off x="2975469" y="4276980"/>
            <a:ext cx="357897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976522" y="5337125"/>
            <a:ext cx="110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Install 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1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1360" y="427090"/>
            <a:ext cx="7088840" cy="5533085"/>
            <a:chOff x="851360" y="427090"/>
            <a:chExt cx="7088840" cy="553308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58" t="22808" r="23993" b="57506"/>
            <a:stretch/>
          </p:blipFill>
          <p:spPr bwMode="auto">
            <a:xfrm>
              <a:off x="3454731" y="1622618"/>
              <a:ext cx="3885741" cy="2253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239"/>
            <a:stretch/>
          </p:blipFill>
          <p:spPr bwMode="auto">
            <a:xfrm>
              <a:off x="1294925" y="4040888"/>
              <a:ext cx="6645275" cy="1919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2771496" y="4236444"/>
              <a:ext cx="558408" cy="533400"/>
              <a:chOff x="3733996" y="4169069"/>
              <a:chExt cx="558408" cy="533400"/>
            </a:xfrm>
          </p:grpSpPr>
          <p:sp>
            <p:nvSpPr>
              <p:cNvPr id="7" name="Rounded Rectangle 6"/>
              <p:cNvSpPr/>
              <p:nvPr/>
            </p:nvSpPr>
            <p:spPr>
              <a:xfrm rot="16200000">
                <a:off x="3597471" y="4305594"/>
                <a:ext cx="533400" cy="2603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781131" y="4473477"/>
                <a:ext cx="171450" cy="1714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16200000">
                <a:off x="3895529" y="4305594"/>
                <a:ext cx="533400" cy="2603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781131" y="4216204"/>
                <a:ext cx="171450" cy="1714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076504" y="4473477"/>
                <a:ext cx="171450" cy="1714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076504" y="4216204"/>
                <a:ext cx="171450" cy="1714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851360" y="3159359"/>
              <a:ext cx="2515433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Add Header (Male Pins?)</a:t>
              </a:r>
            </a:p>
            <a:p>
              <a:pPr algn="ctr"/>
              <a:r>
                <a:rPr lang="en-US" dirty="0" smtClean="0"/>
                <a:t>To the “Line In”</a:t>
              </a:r>
              <a:endParaRPr lang="en-US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751661" y="3856950"/>
              <a:ext cx="113121" cy="301658"/>
            </a:xfrm>
            <a:custGeom>
              <a:avLst/>
              <a:gdLst>
                <a:gd name="connsiteX0" fmla="*/ 0 w 113121"/>
                <a:gd name="connsiteY0" fmla="*/ 0 h 301658"/>
                <a:gd name="connsiteX1" fmla="*/ 28280 w 113121"/>
                <a:gd name="connsiteY1" fmla="*/ 65988 h 301658"/>
                <a:gd name="connsiteX2" fmla="*/ 113121 w 113121"/>
                <a:gd name="connsiteY2" fmla="*/ 301658 h 30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121" h="301658">
                  <a:moveTo>
                    <a:pt x="0" y="0"/>
                  </a:moveTo>
                  <a:cubicBezTo>
                    <a:pt x="4713" y="7856"/>
                    <a:pt x="9427" y="15712"/>
                    <a:pt x="28280" y="65988"/>
                  </a:cubicBezTo>
                  <a:cubicBezTo>
                    <a:pt x="47133" y="116264"/>
                    <a:pt x="80127" y="208961"/>
                    <a:pt x="113121" y="30165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031846" y="3856950"/>
              <a:ext cx="113121" cy="301658"/>
            </a:xfrm>
            <a:custGeom>
              <a:avLst/>
              <a:gdLst>
                <a:gd name="connsiteX0" fmla="*/ 0 w 113121"/>
                <a:gd name="connsiteY0" fmla="*/ 0 h 301658"/>
                <a:gd name="connsiteX1" fmla="*/ 28280 w 113121"/>
                <a:gd name="connsiteY1" fmla="*/ 65988 h 301658"/>
                <a:gd name="connsiteX2" fmla="*/ 113121 w 113121"/>
                <a:gd name="connsiteY2" fmla="*/ 301658 h 30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121" h="301658">
                  <a:moveTo>
                    <a:pt x="0" y="0"/>
                  </a:moveTo>
                  <a:cubicBezTo>
                    <a:pt x="4713" y="7856"/>
                    <a:pt x="9427" y="15712"/>
                    <a:pt x="28280" y="65988"/>
                  </a:cubicBezTo>
                  <a:cubicBezTo>
                    <a:pt x="47133" y="116264"/>
                    <a:pt x="80127" y="208961"/>
                    <a:pt x="113121" y="30165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18642189">
              <a:off x="3756351" y="2906569"/>
              <a:ext cx="2070845" cy="1150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Backside View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66506" y="427090"/>
              <a:ext cx="2533732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Also, grab “3V” and bring out to pin or to wire</a:t>
              </a:r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631833" y="1222407"/>
              <a:ext cx="616068" cy="1568917"/>
            </a:xfrm>
            <a:custGeom>
              <a:avLst/>
              <a:gdLst>
                <a:gd name="connsiteX0" fmla="*/ 0 w 643992"/>
                <a:gd name="connsiteY0" fmla="*/ 1568917 h 1568917"/>
                <a:gd name="connsiteX1" fmla="*/ 182880 w 643992"/>
                <a:gd name="connsiteY1" fmla="*/ 1241659 h 1568917"/>
                <a:gd name="connsiteX2" fmla="*/ 625642 w 643992"/>
                <a:gd name="connsiteY2" fmla="*/ 1155031 h 1568917"/>
                <a:gd name="connsiteX3" fmla="*/ 519764 w 643992"/>
                <a:gd name="connsiteY3" fmla="*/ 654517 h 1568917"/>
                <a:gd name="connsiteX4" fmla="*/ 154004 w 643992"/>
                <a:gd name="connsiteY4" fmla="*/ 317633 h 1568917"/>
                <a:gd name="connsiteX5" fmla="*/ 510139 w 643992"/>
                <a:gd name="connsiteY5" fmla="*/ 0 h 1568917"/>
                <a:gd name="connsiteX0" fmla="*/ 0 w 625692"/>
                <a:gd name="connsiteY0" fmla="*/ 1568917 h 1568917"/>
                <a:gd name="connsiteX1" fmla="*/ 182880 w 625692"/>
                <a:gd name="connsiteY1" fmla="*/ 1241659 h 1568917"/>
                <a:gd name="connsiteX2" fmla="*/ 625642 w 625692"/>
                <a:gd name="connsiteY2" fmla="*/ 1155031 h 1568917"/>
                <a:gd name="connsiteX3" fmla="*/ 154004 w 625692"/>
                <a:gd name="connsiteY3" fmla="*/ 317633 h 1568917"/>
                <a:gd name="connsiteX4" fmla="*/ 510139 w 625692"/>
                <a:gd name="connsiteY4" fmla="*/ 0 h 1568917"/>
                <a:gd name="connsiteX0" fmla="*/ 0 w 616068"/>
                <a:gd name="connsiteY0" fmla="*/ 1568917 h 1568917"/>
                <a:gd name="connsiteX1" fmla="*/ 182880 w 616068"/>
                <a:gd name="connsiteY1" fmla="*/ 1241659 h 1568917"/>
                <a:gd name="connsiteX2" fmla="*/ 616017 w 616068"/>
                <a:gd name="connsiteY2" fmla="*/ 837398 h 1568917"/>
                <a:gd name="connsiteX3" fmla="*/ 154004 w 616068"/>
                <a:gd name="connsiteY3" fmla="*/ 317633 h 1568917"/>
                <a:gd name="connsiteX4" fmla="*/ 510139 w 616068"/>
                <a:gd name="connsiteY4" fmla="*/ 0 h 156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068" h="1568917">
                  <a:moveTo>
                    <a:pt x="0" y="1568917"/>
                  </a:moveTo>
                  <a:cubicBezTo>
                    <a:pt x="39303" y="1439778"/>
                    <a:pt x="80211" y="1363579"/>
                    <a:pt x="182880" y="1241659"/>
                  </a:cubicBezTo>
                  <a:cubicBezTo>
                    <a:pt x="285550" y="1119739"/>
                    <a:pt x="620830" y="991402"/>
                    <a:pt x="616017" y="837398"/>
                  </a:cubicBezTo>
                  <a:cubicBezTo>
                    <a:pt x="611204" y="683394"/>
                    <a:pt x="171650" y="457199"/>
                    <a:pt x="154004" y="317633"/>
                  </a:cubicBezTo>
                  <a:cubicBezTo>
                    <a:pt x="136358" y="178067"/>
                    <a:pt x="331269" y="104273"/>
                    <a:pt x="510139" y="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601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2900" y="698988"/>
            <a:ext cx="8429625" cy="4824005"/>
            <a:chOff x="342900" y="698988"/>
            <a:chExt cx="8429625" cy="4824005"/>
          </a:xfrm>
        </p:grpSpPr>
        <p:sp>
          <p:nvSpPr>
            <p:cNvPr id="75" name="Rectangle 74"/>
            <p:cNvSpPr/>
            <p:nvPr/>
          </p:nvSpPr>
          <p:spPr>
            <a:xfrm>
              <a:off x="342900" y="1179593"/>
              <a:ext cx="8429625" cy="434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779238" y="1539680"/>
              <a:ext cx="67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Left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6587916" y="1551688"/>
              <a:ext cx="908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Right</a:t>
              </a:r>
              <a:endParaRPr lang="en-US" b="1" dirty="0"/>
            </a:p>
          </p:txBody>
        </p:sp>
        <p:pic>
          <p:nvPicPr>
            <p:cNvPr id="2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956" y="1245673"/>
              <a:ext cx="826087" cy="945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981" y="1245673"/>
              <a:ext cx="826087" cy="945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753606" y="1260662"/>
              <a:ext cx="8089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</a:t>
              </a:r>
              <a:r>
                <a:rPr lang="en-US" sz="1400" dirty="0" smtClean="0"/>
                <a:t>he new</a:t>
              </a:r>
            </a:p>
            <a:p>
              <a:pPr algn="ctr"/>
              <a:r>
                <a:rPr lang="en-US" sz="1400" dirty="0" smtClean="0"/>
                <a:t>header</a:t>
              </a:r>
              <a:endParaRPr lang="en-US" sz="1400" dirty="0"/>
            </a:p>
          </p:txBody>
        </p:sp>
        <p:cxnSp>
          <p:nvCxnSpPr>
            <p:cNvPr id="27" name="Straight Arrow Connector 26"/>
            <p:cNvCxnSpPr>
              <a:stCxn id="25" idx="2"/>
            </p:cNvCxnSpPr>
            <p:nvPr/>
          </p:nvCxnSpPr>
          <p:spPr>
            <a:xfrm>
              <a:off x="4158076" y="1783882"/>
              <a:ext cx="63395" cy="5682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30987" y="698988"/>
              <a:ext cx="1388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Mount Mic to the plastic base</a:t>
              </a:r>
              <a:endParaRPr 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11010" y="698988"/>
              <a:ext cx="1388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Mount Mic to the plastic base</a:t>
              </a:r>
              <a:endParaRPr lang="en-US" sz="1400" dirty="0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1423447" y="2011444"/>
              <a:ext cx="2394409" cy="965692"/>
            </a:xfrm>
            <a:custGeom>
              <a:avLst/>
              <a:gdLst>
                <a:gd name="connsiteX0" fmla="*/ 2394409 w 2394409"/>
                <a:gd name="connsiteY0" fmla="*/ 876693 h 876693"/>
                <a:gd name="connsiteX1" fmla="*/ 1979629 w 2394409"/>
                <a:gd name="connsiteY1" fmla="*/ 707011 h 876693"/>
                <a:gd name="connsiteX2" fmla="*/ 1564850 w 2394409"/>
                <a:gd name="connsiteY2" fmla="*/ 575035 h 876693"/>
                <a:gd name="connsiteX3" fmla="*/ 1131217 w 2394409"/>
                <a:gd name="connsiteY3" fmla="*/ 556182 h 876693"/>
                <a:gd name="connsiteX4" fmla="*/ 707011 w 2394409"/>
                <a:gd name="connsiteY4" fmla="*/ 433633 h 876693"/>
                <a:gd name="connsiteX5" fmla="*/ 188537 w 2394409"/>
                <a:gd name="connsiteY5" fmla="*/ 509048 h 876693"/>
                <a:gd name="connsiteX6" fmla="*/ 0 w 2394409"/>
                <a:gd name="connsiteY6" fmla="*/ 0 h 876693"/>
                <a:gd name="connsiteX0" fmla="*/ 2394409 w 2394409"/>
                <a:gd name="connsiteY0" fmla="*/ 876693 h 876693"/>
                <a:gd name="connsiteX1" fmla="*/ 1979629 w 2394409"/>
                <a:gd name="connsiteY1" fmla="*/ 707011 h 876693"/>
                <a:gd name="connsiteX2" fmla="*/ 1564850 w 2394409"/>
                <a:gd name="connsiteY2" fmla="*/ 575035 h 876693"/>
                <a:gd name="connsiteX3" fmla="*/ 1131217 w 2394409"/>
                <a:gd name="connsiteY3" fmla="*/ 556182 h 876693"/>
                <a:gd name="connsiteX4" fmla="*/ 575036 w 2394409"/>
                <a:gd name="connsiteY4" fmla="*/ 857839 h 876693"/>
                <a:gd name="connsiteX5" fmla="*/ 188537 w 2394409"/>
                <a:gd name="connsiteY5" fmla="*/ 509048 h 876693"/>
                <a:gd name="connsiteX6" fmla="*/ 0 w 2394409"/>
                <a:gd name="connsiteY6" fmla="*/ 0 h 876693"/>
                <a:gd name="connsiteX0" fmla="*/ 2394409 w 2394409"/>
                <a:gd name="connsiteY0" fmla="*/ 876693 h 976159"/>
                <a:gd name="connsiteX1" fmla="*/ 1979629 w 2394409"/>
                <a:gd name="connsiteY1" fmla="*/ 707011 h 976159"/>
                <a:gd name="connsiteX2" fmla="*/ 1564850 w 2394409"/>
                <a:gd name="connsiteY2" fmla="*/ 575035 h 976159"/>
                <a:gd name="connsiteX3" fmla="*/ 1131217 w 2394409"/>
                <a:gd name="connsiteY3" fmla="*/ 961535 h 976159"/>
                <a:gd name="connsiteX4" fmla="*/ 575036 w 2394409"/>
                <a:gd name="connsiteY4" fmla="*/ 857839 h 976159"/>
                <a:gd name="connsiteX5" fmla="*/ 188537 w 2394409"/>
                <a:gd name="connsiteY5" fmla="*/ 509048 h 976159"/>
                <a:gd name="connsiteX6" fmla="*/ 0 w 2394409"/>
                <a:gd name="connsiteY6" fmla="*/ 0 h 976159"/>
                <a:gd name="connsiteX0" fmla="*/ 2394409 w 2394409"/>
                <a:gd name="connsiteY0" fmla="*/ 876693 h 978717"/>
                <a:gd name="connsiteX1" fmla="*/ 1979629 w 2394409"/>
                <a:gd name="connsiteY1" fmla="*/ 707011 h 978717"/>
                <a:gd name="connsiteX2" fmla="*/ 1564850 w 2394409"/>
                <a:gd name="connsiteY2" fmla="*/ 952107 h 978717"/>
                <a:gd name="connsiteX3" fmla="*/ 1131217 w 2394409"/>
                <a:gd name="connsiteY3" fmla="*/ 961535 h 978717"/>
                <a:gd name="connsiteX4" fmla="*/ 575036 w 2394409"/>
                <a:gd name="connsiteY4" fmla="*/ 857839 h 978717"/>
                <a:gd name="connsiteX5" fmla="*/ 188537 w 2394409"/>
                <a:gd name="connsiteY5" fmla="*/ 509048 h 978717"/>
                <a:gd name="connsiteX6" fmla="*/ 0 w 2394409"/>
                <a:gd name="connsiteY6" fmla="*/ 0 h 978717"/>
                <a:gd name="connsiteX0" fmla="*/ 2394409 w 2394409"/>
                <a:gd name="connsiteY0" fmla="*/ 876693 h 976268"/>
                <a:gd name="connsiteX1" fmla="*/ 1838227 w 2394409"/>
                <a:gd name="connsiteY1" fmla="*/ 744718 h 976268"/>
                <a:gd name="connsiteX2" fmla="*/ 1564850 w 2394409"/>
                <a:gd name="connsiteY2" fmla="*/ 952107 h 976268"/>
                <a:gd name="connsiteX3" fmla="*/ 1131217 w 2394409"/>
                <a:gd name="connsiteY3" fmla="*/ 961535 h 976268"/>
                <a:gd name="connsiteX4" fmla="*/ 575036 w 2394409"/>
                <a:gd name="connsiteY4" fmla="*/ 857839 h 976268"/>
                <a:gd name="connsiteX5" fmla="*/ 188537 w 2394409"/>
                <a:gd name="connsiteY5" fmla="*/ 509048 h 976268"/>
                <a:gd name="connsiteX6" fmla="*/ 0 w 2394409"/>
                <a:gd name="connsiteY6" fmla="*/ 0 h 976268"/>
                <a:gd name="connsiteX0" fmla="*/ 2394409 w 2394409"/>
                <a:gd name="connsiteY0" fmla="*/ 876693 h 965692"/>
                <a:gd name="connsiteX1" fmla="*/ 1838227 w 2394409"/>
                <a:gd name="connsiteY1" fmla="*/ 744718 h 965692"/>
                <a:gd name="connsiteX2" fmla="*/ 1131217 w 2394409"/>
                <a:gd name="connsiteY2" fmla="*/ 961535 h 965692"/>
                <a:gd name="connsiteX3" fmla="*/ 575036 w 2394409"/>
                <a:gd name="connsiteY3" fmla="*/ 857839 h 965692"/>
                <a:gd name="connsiteX4" fmla="*/ 188537 w 2394409"/>
                <a:gd name="connsiteY4" fmla="*/ 509048 h 965692"/>
                <a:gd name="connsiteX5" fmla="*/ 0 w 2394409"/>
                <a:gd name="connsiteY5" fmla="*/ 0 h 96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409" h="965692">
                  <a:moveTo>
                    <a:pt x="2394409" y="876693"/>
                  </a:moveTo>
                  <a:cubicBezTo>
                    <a:pt x="2256149" y="816990"/>
                    <a:pt x="2048759" y="730578"/>
                    <a:pt x="1838227" y="744718"/>
                  </a:cubicBezTo>
                  <a:cubicBezTo>
                    <a:pt x="1627695" y="758858"/>
                    <a:pt x="1341749" y="942682"/>
                    <a:pt x="1131217" y="961535"/>
                  </a:cubicBezTo>
                  <a:cubicBezTo>
                    <a:pt x="920685" y="980388"/>
                    <a:pt x="732149" y="933253"/>
                    <a:pt x="575036" y="857839"/>
                  </a:cubicBezTo>
                  <a:cubicBezTo>
                    <a:pt x="417923" y="782425"/>
                    <a:pt x="284376" y="652021"/>
                    <a:pt x="188537" y="509048"/>
                  </a:cubicBezTo>
                  <a:cubicBezTo>
                    <a:pt x="92698" y="366075"/>
                    <a:pt x="35351" y="218388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23447" y="3477005"/>
              <a:ext cx="8386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</a:t>
              </a:r>
              <a:r>
                <a:rPr lang="en-US" sz="1400" dirty="0" smtClean="0"/>
                <a:t>he “3V”</a:t>
              </a:r>
            </a:p>
            <a:p>
              <a:pPr algn="ctr"/>
              <a:r>
                <a:rPr lang="en-US" sz="1400" dirty="0" smtClean="0"/>
                <a:t>Wire</a:t>
              </a:r>
            </a:p>
          </p:txBody>
        </p:sp>
        <p:cxnSp>
          <p:nvCxnSpPr>
            <p:cNvPr id="51" name="Straight Arrow Connector 50"/>
            <p:cNvCxnSpPr>
              <a:stCxn id="50" idx="0"/>
            </p:cNvCxnSpPr>
            <p:nvPr/>
          </p:nvCxnSpPr>
          <p:spPr>
            <a:xfrm flipV="1">
              <a:off x="1842793" y="3016031"/>
              <a:ext cx="160255" cy="4609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70388" y="2515811"/>
              <a:ext cx="8370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To “Vin”</a:t>
              </a:r>
            </a:p>
            <a:p>
              <a:pPr algn="ctr"/>
              <a:r>
                <a:rPr lang="en-US" sz="1400" dirty="0" smtClean="0"/>
                <a:t>Not “3V”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flipV="1">
              <a:off x="1066856" y="2190753"/>
              <a:ext cx="245100" cy="32269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123904" y="3215395"/>
              <a:ext cx="11751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Another “3V”</a:t>
              </a:r>
            </a:p>
            <a:p>
              <a:pPr algn="ctr"/>
              <a:r>
                <a:rPr lang="en-US" sz="1400" dirty="0" smtClean="0"/>
                <a:t>Wire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 flipV="1">
              <a:off x="7043939" y="2735387"/>
              <a:ext cx="217785" cy="42851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reeform 62"/>
            <p:cNvSpPr/>
            <p:nvPr/>
          </p:nvSpPr>
          <p:spPr>
            <a:xfrm flipH="1">
              <a:off x="4941466" y="2007271"/>
              <a:ext cx="2434320" cy="844943"/>
            </a:xfrm>
            <a:custGeom>
              <a:avLst/>
              <a:gdLst>
                <a:gd name="connsiteX0" fmla="*/ 2394409 w 2394409"/>
                <a:gd name="connsiteY0" fmla="*/ 876693 h 876693"/>
                <a:gd name="connsiteX1" fmla="*/ 1979629 w 2394409"/>
                <a:gd name="connsiteY1" fmla="*/ 707011 h 876693"/>
                <a:gd name="connsiteX2" fmla="*/ 1564850 w 2394409"/>
                <a:gd name="connsiteY2" fmla="*/ 575035 h 876693"/>
                <a:gd name="connsiteX3" fmla="*/ 1131217 w 2394409"/>
                <a:gd name="connsiteY3" fmla="*/ 556182 h 876693"/>
                <a:gd name="connsiteX4" fmla="*/ 707011 w 2394409"/>
                <a:gd name="connsiteY4" fmla="*/ 433633 h 876693"/>
                <a:gd name="connsiteX5" fmla="*/ 188537 w 2394409"/>
                <a:gd name="connsiteY5" fmla="*/ 509048 h 876693"/>
                <a:gd name="connsiteX6" fmla="*/ 0 w 2394409"/>
                <a:gd name="connsiteY6" fmla="*/ 0 h 876693"/>
                <a:gd name="connsiteX0" fmla="*/ 2394409 w 2394409"/>
                <a:gd name="connsiteY0" fmla="*/ 876693 h 876693"/>
                <a:gd name="connsiteX1" fmla="*/ 1979629 w 2394409"/>
                <a:gd name="connsiteY1" fmla="*/ 707011 h 876693"/>
                <a:gd name="connsiteX2" fmla="*/ 1564850 w 2394409"/>
                <a:gd name="connsiteY2" fmla="*/ 575035 h 876693"/>
                <a:gd name="connsiteX3" fmla="*/ 1131217 w 2394409"/>
                <a:gd name="connsiteY3" fmla="*/ 556182 h 876693"/>
                <a:gd name="connsiteX4" fmla="*/ 575036 w 2394409"/>
                <a:gd name="connsiteY4" fmla="*/ 857839 h 876693"/>
                <a:gd name="connsiteX5" fmla="*/ 188537 w 2394409"/>
                <a:gd name="connsiteY5" fmla="*/ 509048 h 876693"/>
                <a:gd name="connsiteX6" fmla="*/ 0 w 2394409"/>
                <a:gd name="connsiteY6" fmla="*/ 0 h 876693"/>
                <a:gd name="connsiteX0" fmla="*/ 2394409 w 2394409"/>
                <a:gd name="connsiteY0" fmla="*/ 876693 h 976159"/>
                <a:gd name="connsiteX1" fmla="*/ 1979629 w 2394409"/>
                <a:gd name="connsiteY1" fmla="*/ 707011 h 976159"/>
                <a:gd name="connsiteX2" fmla="*/ 1564850 w 2394409"/>
                <a:gd name="connsiteY2" fmla="*/ 575035 h 976159"/>
                <a:gd name="connsiteX3" fmla="*/ 1131217 w 2394409"/>
                <a:gd name="connsiteY3" fmla="*/ 961535 h 976159"/>
                <a:gd name="connsiteX4" fmla="*/ 575036 w 2394409"/>
                <a:gd name="connsiteY4" fmla="*/ 857839 h 976159"/>
                <a:gd name="connsiteX5" fmla="*/ 188537 w 2394409"/>
                <a:gd name="connsiteY5" fmla="*/ 509048 h 976159"/>
                <a:gd name="connsiteX6" fmla="*/ 0 w 2394409"/>
                <a:gd name="connsiteY6" fmla="*/ 0 h 976159"/>
                <a:gd name="connsiteX0" fmla="*/ 2394409 w 2394409"/>
                <a:gd name="connsiteY0" fmla="*/ 876693 h 978717"/>
                <a:gd name="connsiteX1" fmla="*/ 1979629 w 2394409"/>
                <a:gd name="connsiteY1" fmla="*/ 707011 h 978717"/>
                <a:gd name="connsiteX2" fmla="*/ 1564850 w 2394409"/>
                <a:gd name="connsiteY2" fmla="*/ 952107 h 978717"/>
                <a:gd name="connsiteX3" fmla="*/ 1131217 w 2394409"/>
                <a:gd name="connsiteY3" fmla="*/ 961535 h 978717"/>
                <a:gd name="connsiteX4" fmla="*/ 575036 w 2394409"/>
                <a:gd name="connsiteY4" fmla="*/ 857839 h 978717"/>
                <a:gd name="connsiteX5" fmla="*/ 188537 w 2394409"/>
                <a:gd name="connsiteY5" fmla="*/ 509048 h 978717"/>
                <a:gd name="connsiteX6" fmla="*/ 0 w 2394409"/>
                <a:gd name="connsiteY6" fmla="*/ 0 h 978717"/>
                <a:gd name="connsiteX0" fmla="*/ 2394409 w 2394409"/>
                <a:gd name="connsiteY0" fmla="*/ 876693 h 976268"/>
                <a:gd name="connsiteX1" fmla="*/ 1838227 w 2394409"/>
                <a:gd name="connsiteY1" fmla="*/ 744718 h 976268"/>
                <a:gd name="connsiteX2" fmla="*/ 1564850 w 2394409"/>
                <a:gd name="connsiteY2" fmla="*/ 952107 h 976268"/>
                <a:gd name="connsiteX3" fmla="*/ 1131217 w 2394409"/>
                <a:gd name="connsiteY3" fmla="*/ 961535 h 976268"/>
                <a:gd name="connsiteX4" fmla="*/ 575036 w 2394409"/>
                <a:gd name="connsiteY4" fmla="*/ 857839 h 976268"/>
                <a:gd name="connsiteX5" fmla="*/ 188537 w 2394409"/>
                <a:gd name="connsiteY5" fmla="*/ 509048 h 976268"/>
                <a:gd name="connsiteX6" fmla="*/ 0 w 2394409"/>
                <a:gd name="connsiteY6" fmla="*/ 0 h 976268"/>
                <a:gd name="connsiteX0" fmla="*/ 2394409 w 2394409"/>
                <a:gd name="connsiteY0" fmla="*/ 876693 h 965692"/>
                <a:gd name="connsiteX1" fmla="*/ 1838227 w 2394409"/>
                <a:gd name="connsiteY1" fmla="*/ 744718 h 965692"/>
                <a:gd name="connsiteX2" fmla="*/ 1131217 w 2394409"/>
                <a:gd name="connsiteY2" fmla="*/ 961535 h 965692"/>
                <a:gd name="connsiteX3" fmla="*/ 575036 w 2394409"/>
                <a:gd name="connsiteY3" fmla="*/ 857839 h 965692"/>
                <a:gd name="connsiteX4" fmla="*/ 188537 w 2394409"/>
                <a:gd name="connsiteY4" fmla="*/ 509048 h 965692"/>
                <a:gd name="connsiteX5" fmla="*/ 0 w 2394409"/>
                <a:gd name="connsiteY5" fmla="*/ 0 h 965692"/>
                <a:gd name="connsiteX0" fmla="*/ 2394409 w 2394409"/>
                <a:gd name="connsiteY0" fmla="*/ 876693 h 876693"/>
                <a:gd name="connsiteX1" fmla="*/ 1838227 w 2394409"/>
                <a:gd name="connsiteY1" fmla="*/ 744718 h 876693"/>
                <a:gd name="connsiteX2" fmla="*/ 575036 w 2394409"/>
                <a:gd name="connsiteY2" fmla="*/ 857839 h 876693"/>
                <a:gd name="connsiteX3" fmla="*/ 188537 w 2394409"/>
                <a:gd name="connsiteY3" fmla="*/ 509048 h 876693"/>
                <a:gd name="connsiteX4" fmla="*/ 0 w 2394409"/>
                <a:gd name="connsiteY4" fmla="*/ 0 h 876693"/>
                <a:gd name="connsiteX0" fmla="*/ 2394409 w 2394409"/>
                <a:gd name="connsiteY0" fmla="*/ 876693 h 876693"/>
                <a:gd name="connsiteX1" fmla="*/ 1838227 w 2394409"/>
                <a:gd name="connsiteY1" fmla="*/ 744718 h 876693"/>
                <a:gd name="connsiteX2" fmla="*/ 895548 w 2394409"/>
                <a:gd name="connsiteY2" fmla="*/ 707010 h 876693"/>
                <a:gd name="connsiteX3" fmla="*/ 188537 w 2394409"/>
                <a:gd name="connsiteY3" fmla="*/ 509048 h 876693"/>
                <a:gd name="connsiteX4" fmla="*/ 0 w 2394409"/>
                <a:gd name="connsiteY4" fmla="*/ 0 h 876693"/>
                <a:gd name="connsiteX0" fmla="*/ 2394409 w 2394409"/>
                <a:gd name="connsiteY0" fmla="*/ 876693 h 876693"/>
                <a:gd name="connsiteX1" fmla="*/ 1838227 w 2394409"/>
                <a:gd name="connsiteY1" fmla="*/ 744718 h 876693"/>
                <a:gd name="connsiteX2" fmla="*/ 895548 w 2394409"/>
                <a:gd name="connsiteY2" fmla="*/ 707010 h 876693"/>
                <a:gd name="connsiteX3" fmla="*/ 188537 w 2394409"/>
                <a:gd name="connsiteY3" fmla="*/ 509048 h 876693"/>
                <a:gd name="connsiteX4" fmla="*/ 0 w 2394409"/>
                <a:gd name="connsiteY4" fmla="*/ 0 h 876693"/>
                <a:gd name="connsiteX0" fmla="*/ 2394409 w 2394409"/>
                <a:gd name="connsiteY0" fmla="*/ 876693 h 876693"/>
                <a:gd name="connsiteX1" fmla="*/ 1838227 w 2394409"/>
                <a:gd name="connsiteY1" fmla="*/ 744718 h 876693"/>
                <a:gd name="connsiteX2" fmla="*/ 895548 w 2394409"/>
                <a:gd name="connsiteY2" fmla="*/ 707010 h 876693"/>
                <a:gd name="connsiteX3" fmla="*/ 188537 w 2394409"/>
                <a:gd name="connsiteY3" fmla="*/ 509048 h 876693"/>
                <a:gd name="connsiteX4" fmla="*/ 0 w 2394409"/>
                <a:gd name="connsiteY4" fmla="*/ 0 h 876693"/>
                <a:gd name="connsiteX0" fmla="*/ 2394409 w 2394409"/>
                <a:gd name="connsiteY0" fmla="*/ 876693 h 876693"/>
                <a:gd name="connsiteX1" fmla="*/ 1838227 w 2394409"/>
                <a:gd name="connsiteY1" fmla="*/ 744718 h 876693"/>
                <a:gd name="connsiteX2" fmla="*/ 895548 w 2394409"/>
                <a:gd name="connsiteY2" fmla="*/ 707010 h 876693"/>
                <a:gd name="connsiteX3" fmla="*/ 188537 w 2394409"/>
                <a:gd name="connsiteY3" fmla="*/ 509048 h 876693"/>
                <a:gd name="connsiteX4" fmla="*/ 0 w 2394409"/>
                <a:gd name="connsiteY4" fmla="*/ 0 h 876693"/>
                <a:gd name="connsiteX0" fmla="*/ 2435539 w 2435539"/>
                <a:gd name="connsiteY0" fmla="*/ 876693 h 876693"/>
                <a:gd name="connsiteX1" fmla="*/ 1879357 w 2435539"/>
                <a:gd name="connsiteY1" fmla="*/ 744718 h 876693"/>
                <a:gd name="connsiteX2" fmla="*/ 936678 w 2435539"/>
                <a:gd name="connsiteY2" fmla="*/ 707010 h 876693"/>
                <a:gd name="connsiteX3" fmla="*/ 64567 w 2435539"/>
                <a:gd name="connsiteY3" fmla="*/ 451898 h 876693"/>
                <a:gd name="connsiteX4" fmla="*/ 41130 w 2435539"/>
                <a:gd name="connsiteY4" fmla="*/ 0 h 876693"/>
                <a:gd name="connsiteX0" fmla="*/ 2446410 w 2446410"/>
                <a:gd name="connsiteY0" fmla="*/ 876693 h 876693"/>
                <a:gd name="connsiteX1" fmla="*/ 1890228 w 2446410"/>
                <a:gd name="connsiteY1" fmla="*/ 744718 h 876693"/>
                <a:gd name="connsiteX2" fmla="*/ 947549 w 2446410"/>
                <a:gd name="connsiteY2" fmla="*/ 707010 h 876693"/>
                <a:gd name="connsiteX3" fmla="*/ 75438 w 2446410"/>
                <a:gd name="connsiteY3" fmla="*/ 451898 h 876693"/>
                <a:gd name="connsiteX4" fmla="*/ 52001 w 2446410"/>
                <a:gd name="connsiteY4" fmla="*/ 0 h 876693"/>
                <a:gd name="connsiteX0" fmla="*/ 2463805 w 2463805"/>
                <a:gd name="connsiteY0" fmla="*/ 844943 h 844943"/>
                <a:gd name="connsiteX1" fmla="*/ 1907623 w 2463805"/>
                <a:gd name="connsiteY1" fmla="*/ 712968 h 844943"/>
                <a:gd name="connsiteX2" fmla="*/ 964944 w 2463805"/>
                <a:gd name="connsiteY2" fmla="*/ 675260 h 844943"/>
                <a:gd name="connsiteX3" fmla="*/ 92833 w 2463805"/>
                <a:gd name="connsiteY3" fmla="*/ 420148 h 844943"/>
                <a:gd name="connsiteX4" fmla="*/ 31296 w 2463805"/>
                <a:gd name="connsiteY4" fmla="*/ 0 h 844943"/>
                <a:gd name="connsiteX0" fmla="*/ 2434320 w 2434320"/>
                <a:gd name="connsiteY0" fmla="*/ 844943 h 844943"/>
                <a:gd name="connsiteX1" fmla="*/ 1878138 w 2434320"/>
                <a:gd name="connsiteY1" fmla="*/ 712968 h 844943"/>
                <a:gd name="connsiteX2" fmla="*/ 935459 w 2434320"/>
                <a:gd name="connsiteY2" fmla="*/ 675260 h 844943"/>
                <a:gd name="connsiteX3" fmla="*/ 270136 w 2434320"/>
                <a:gd name="connsiteY3" fmla="*/ 672429 h 844943"/>
                <a:gd name="connsiteX4" fmla="*/ 63348 w 2434320"/>
                <a:gd name="connsiteY4" fmla="*/ 420148 h 844943"/>
                <a:gd name="connsiteX5" fmla="*/ 1811 w 2434320"/>
                <a:gd name="connsiteY5" fmla="*/ 0 h 844943"/>
                <a:gd name="connsiteX0" fmla="*/ 2434320 w 2434320"/>
                <a:gd name="connsiteY0" fmla="*/ 844943 h 844943"/>
                <a:gd name="connsiteX1" fmla="*/ 1878138 w 2434320"/>
                <a:gd name="connsiteY1" fmla="*/ 712968 h 844943"/>
                <a:gd name="connsiteX2" fmla="*/ 922759 w 2434320"/>
                <a:gd name="connsiteY2" fmla="*/ 764160 h 844943"/>
                <a:gd name="connsiteX3" fmla="*/ 270136 w 2434320"/>
                <a:gd name="connsiteY3" fmla="*/ 672429 h 844943"/>
                <a:gd name="connsiteX4" fmla="*/ 63348 w 2434320"/>
                <a:gd name="connsiteY4" fmla="*/ 420148 h 844943"/>
                <a:gd name="connsiteX5" fmla="*/ 1811 w 2434320"/>
                <a:gd name="connsiteY5" fmla="*/ 0 h 84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4320" h="844943">
                  <a:moveTo>
                    <a:pt x="2434320" y="844943"/>
                  </a:moveTo>
                  <a:cubicBezTo>
                    <a:pt x="2296060" y="785240"/>
                    <a:pt x="2130065" y="726432"/>
                    <a:pt x="1878138" y="712968"/>
                  </a:cubicBezTo>
                  <a:cubicBezTo>
                    <a:pt x="1626211" y="699504"/>
                    <a:pt x="1190759" y="770916"/>
                    <a:pt x="922759" y="764160"/>
                  </a:cubicBezTo>
                  <a:cubicBezTo>
                    <a:pt x="654759" y="757404"/>
                    <a:pt x="415488" y="714948"/>
                    <a:pt x="270136" y="672429"/>
                  </a:cubicBezTo>
                  <a:cubicBezTo>
                    <a:pt x="124784" y="629910"/>
                    <a:pt x="108069" y="532220"/>
                    <a:pt x="63348" y="420148"/>
                  </a:cubicBezTo>
                  <a:cubicBezTo>
                    <a:pt x="18627" y="308077"/>
                    <a:pt x="-7288" y="218388"/>
                    <a:pt x="1811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256912" y="2354061"/>
              <a:ext cx="3654098" cy="2306839"/>
              <a:chOff x="3256912" y="2011161"/>
              <a:chExt cx="3654098" cy="2306839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3256912" y="2011161"/>
                <a:ext cx="3654098" cy="2306839"/>
                <a:chOff x="3405939" y="2025798"/>
                <a:chExt cx="3281354" cy="2071525"/>
              </a:xfrm>
            </p:grpSpPr>
            <p:pic>
              <p:nvPicPr>
                <p:cNvPr id="4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24977" b="57277" l="18182" r="45455">
                              <a14:foregroundMark x1="18344" y1="52394" x2="18344" y2="52394"/>
                              <a14:foregroundMark x1="19156" y1="51268" x2="19156" y2="51268"/>
                              <a14:foregroundMark x1="19237" y1="53803" x2="19237" y2="53803"/>
                              <a14:foregroundMark x1="18182" y1="51268" x2="18182" y2="51268"/>
                              <a14:foregroundMark x1="22890" y1="48826" x2="22890" y2="48826"/>
                              <a14:foregroundMark x1="20942" y1="55305" x2="20942" y2="55305"/>
                              <a14:foregroundMark x1="20942" y1="53991" x2="20942" y2="53991"/>
                              <a14:backgroundMark x1="22078" y1="27981" x2="22078" y2="27981"/>
                              <a14:backgroundMark x1="21510" y1="28732" x2="21510" y2="28732"/>
                              <a14:backgroundMark x1="42776" y1="28732" x2="42776" y2="28732"/>
                              <a14:backgroundMark x1="33929" y1="54178" x2="33929" y2="541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308" t="25072" r="53395" b="40818"/>
                <a:stretch/>
              </p:blipFill>
              <p:spPr bwMode="auto">
                <a:xfrm>
                  <a:off x="3405939" y="2025798"/>
                  <a:ext cx="2058250" cy="20715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31" name="Picture 7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clrChange>
                    <a:clrFrom>
                      <a:srgbClr val="FBFDFA"/>
                    </a:clrFrom>
                    <a:clrTo>
                      <a:srgbClr val="FBFDFA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44" b="98454" l="3081" r="98240">
                              <a14:foregroundMark x1="5868" y1="49313" x2="5868" y2="49313"/>
                              <a14:foregroundMark x1="5721" y1="70447" x2="5721" y2="70447"/>
                              <a14:foregroundMark x1="5428" y1="54811" x2="5428" y2="54811"/>
                              <a14:foregroundMark x1="3521" y1="47079" x2="3521" y2="47079"/>
                              <a14:foregroundMark x1="5428" y1="44845" x2="5428" y2="4484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33"/>
                <a:stretch/>
              </p:blipFill>
              <p:spPr bwMode="auto">
                <a:xfrm>
                  <a:off x="3449385" y="2428725"/>
                  <a:ext cx="3237908" cy="9193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6612" y="2115468"/>
                <a:ext cx="289719" cy="277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0" name="TextBox 69"/>
            <p:cNvSpPr txBox="1"/>
            <p:nvPr/>
          </p:nvSpPr>
          <p:spPr>
            <a:xfrm>
              <a:off x="2989011" y="984063"/>
              <a:ext cx="705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Mating</a:t>
              </a:r>
            </a:p>
            <a:p>
              <a:pPr algn="ctr"/>
              <a:r>
                <a:rPr lang="en-US" sz="1400" dirty="0" smtClean="0"/>
                <a:t>header</a:t>
              </a:r>
              <a:endParaRPr lang="en-US" sz="1400" dirty="0"/>
            </a:p>
          </p:txBody>
        </p:sp>
        <p:cxnSp>
          <p:nvCxnSpPr>
            <p:cNvPr id="71" name="Straight Arrow Connector 70"/>
            <p:cNvCxnSpPr>
              <a:stCxn id="70" idx="2"/>
            </p:cNvCxnSpPr>
            <p:nvPr/>
          </p:nvCxnSpPr>
          <p:spPr>
            <a:xfrm>
              <a:off x="3341800" y="1507283"/>
              <a:ext cx="66038" cy="1437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721824" y="1710945"/>
              <a:ext cx="2023867" cy="879950"/>
              <a:chOff x="1721824" y="1368045"/>
              <a:chExt cx="2023867" cy="879950"/>
            </a:xfrm>
          </p:grpSpPr>
          <p:sp>
            <p:nvSpPr>
              <p:cNvPr id="57" name="Rectangle 56"/>
              <p:cNvSpPr/>
              <p:nvPr/>
            </p:nvSpPr>
            <p:spPr>
              <a:xfrm rot="1821554">
                <a:off x="3415753" y="1423238"/>
                <a:ext cx="329938" cy="120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1821554">
                <a:off x="3349716" y="1543753"/>
                <a:ext cx="329938" cy="120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1863725" y="1503390"/>
                <a:ext cx="1514475" cy="700655"/>
              </a:xfrm>
              <a:custGeom>
                <a:avLst/>
                <a:gdLst>
                  <a:gd name="connsiteX0" fmla="*/ 1514475 w 1514475"/>
                  <a:gd name="connsiteY0" fmla="*/ 14260 h 700655"/>
                  <a:gd name="connsiteX1" fmla="*/ 1295400 w 1514475"/>
                  <a:gd name="connsiteY1" fmla="*/ 36485 h 700655"/>
                  <a:gd name="connsiteX2" fmla="*/ 1149350 w 1514475"/>
                  <a:gd name="connsiteY2" fmla="*/ 328585 h 700655"/>
                  <a:gd name="connsiteX3" fmla="*/ 657225 w 1514475"/>
                  <a:gd name="connsiteY3" fmla="*/ 661960 h 700655"/>
                  <a:gd name="connsiteX4" fmla="*/ 130175 w 1514475"/>
                  <a:gd name="connsiteY4" fmla="*/ 636560 h 700655"/>
                  <a:gd name="connsiteX5" fmla="*/ 0 w 1514475"/>
                  <a:gd name="connsiteY5" fmla="*/ 150785 h 70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4475" h="700655">
                    <a:moveTo>
                      <a:pt x="1514475" y="14260"/>
                    </a:moveTo>
                    <a:cubicBezTo>
                      <a:pt x="1435364" y="-821"/>
                      <a:pt x="1356254" y="-15902"/>
                      <a:pt x="1295400" y="36485"/>
                    </a:cubicBezTo>
                    <a:cubicBezTo>
                      <a:pt x="1234546" y="88872"/>
                      <a:pt x="1255712" y="224339"/>
                      <a:pt x="1149350" y="328585"/>
                    </a:cubicBezTo>
                    <a:cubicBezTo>
                      <a:pt x="1042988" y="432831"/>
                      <a:pt x="827088" y="610631"/>
                      <a:pt x="657225" y="661960"/>
                    </a:cubicBezTo>
                    <a:cubicBezTo>
                      <a:pt x="487362" y="713289"/>
                      <a:pt x="239713" y="721756"/>
                      <a:pt x="130175" y="636560"/>
                    </a:cubicBezTo>
                    <a:cubicBezTo>
                      <a:pt x="20637" y="551364"/>
                      <a:pt x="10318" y="351074"/>
                      <a:pt x="0" y="150785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1721824" y="1368045"/>
                <a:ext cx="1715571" cy="879950"/>
              </a:xfrm>
              <a:custGeom>
                <a:avLst/>
                <a:gdLst>
                  <a:gd name="connsiteX0" fmla="*/ 1514475 w 1514475"/>
                  <a:gd name="connsiteY0" fmla="*/ 14260 h 700655"/>
                  <a:gd name="connsiteX1" fmla="*/ 1295400 w 1514475"/>
                  <a:gd name="connsiteY1" fmla="*/ 36485 h 700655"/>
                  <a:gd name="connsiteX2" fmla="*/ 1149350 w 1514475"/>
                  <a:gd name="connsiteY2" fmla="*/ 328585 h 700655"/>
                  <a:gd name="connsiteX3" fmla="*/ 657225 w 1514475"/>
                  <a:gd name="connsiteY3" fmla="*/ 661960 h 700655"/>
                  <a:gd name="connsiteX4" fmla="*/ 130175 w 1514475"/>
                  <a:gd name="connsiteY4" fmla="*/ 636560 h 700655"/>
                  <a:gd name="connsiteX5" fmla="*/ 0 w 1514475"/>
                  <a:gd name="connsiteY5" fmla="*/ 150785 h 700655"/>
                  <a:gd name="connsiteX0" fmla="*/ 1514475 w 1514475"/>
                  <a:gd name="connsiteY0" fmla="*/ 15928 h 700500"/>
                  <a:gd name="connsiteX1" fmla="*/ 1295400 w 1514475"/>
                  <a:gd name="connsiteY1" fmla="*/ 38153 h 700500"/>
                  <a:gd name="connsiteX2" fmla="*/ 1197086 w 1514475"/>
                  <a:gd name="connsiteY2" fmla="*/ 357971 h 700500"/>
                  <a:gd name="connsiteX3" fmla="*/ 657225 w 1514475"/>
                  <a:gd name="connsiteY3" fmla="*/ 663628 h 700500"/>
                  <a:gd name="connsiteX4" fmla="*/ 130175 w 1514475"/>
                  <a:gd name="connsiteY4" fmla="*/ 638228 h 700500"/>
                  <a:gd name="connsiteX5" fmla="*/ 0 w 1514475"/>
                  <a:gd name="connsiteY5" fmla="*/ 152453 h 700500"/>
                  <a:gd name="connsiteX0" fmla="*/ 1514475 w 1514475"/>
                  <a:gd name="connsiteY0" fmla="*/ 15928 h 713440"/>
                  <a:gd name="connsiteX1" fmla="*/ 1295400 w 1514475"/>
                  <a:gd name="connsiteY1" fmla="*/ 38153 h 713440"/>
                  <a:gd name="connsiteX2" fmla="*/ 1197086 w 1514475"/>
                  <a:gd name="connsiteY2" fmla="*/ 357971 h 713440"/>
                  <a:gd name="connsiteX3" fmla="*/ 674073 w 1514475"/>
                  <a:gd name="connsiteY3" fmla="*/ 683786 h 713440"/>
                  <a:gd name="connsiteX4" fmla="*/ 130175 w 1514475"/>
                  <a:gd name="connsiteY4" fmla="*/ 638228 h 713440"/>
                  <a:gd name="connsiteX5" fmla="*/ 0 w 1514475"/>
                  <a:gd name="connsiteY5" fmla="*/ 152453 h 713440"/>
                  <a:gd name="connsiteX0" fmla="*/ 1514475 w 1514475"/>
                  <a:gd name="connsiteY0" fmla="*/ 15928 h 702528"/>
                  <a:gd name="connsiteX1" fmla="*/ 1295400 w 1514475"/>
                  <a:gd name="connsiteY1" fmla="*/ 38153 h 702528"/>
                  <a:gd name="connsiteX2" fmla="*/ 1197086 w 1514475"/>
                  <a:gd name="connsiteY2" fmla="*/ 357971 h 702528"/>
                  <a:gd name="connsiteX3" fmla="*/ 674073 w 1514475"/>
                  <a:gd name="connsiteY3" fmla="*/ 683786 h 702528"/>
                  <a:gd name="connsiteX4" fmla="*/ 180719 w 1514475"/>
                  <a:gd name="connsiteY4" fmla="*/ 607991 h 702528"/>
                  <a:gd name="connsiteX5" fmla="*/ 0 w 1514475"/>
                  <a:gd name="connsiteY5" fmla="*/ 152453 h 702528"/>
                  <a:gd name="connsiteX0" fmla="*/ 1517283 w 1517283"/>
                  <a:gd name="connsiteY0" fmla="*/ 15928 h 700375"/>
                  <a:gd name="connsiteX1" fmla="*/ 1298208 w 1517283"/>
                  <a:gd name="connsiteY1" fmla="*/ 38153 h 700375"/>
                  <a:gd name="connsiteX2" fmla="*/ 1199894 w 1517283"/>
                  <a:gd name="connsiteY2" fmla="*/ 357971 h 700375"/>
                  <a:gd name="connsiteX3" fmla="*/ 676881 w 1517283"/>
                  <a:gd name="connsiteY3" fmla="*/ 683786 h 700375"/>
                  <a:gd name="connsiteX4" fmla="*/ 183527 w 1517283"/>
                  <a:gd name="connsiteY4" fmla="*/ 607991 h 700375"/>
                  <a:gd name="connsiteX5" fmla="*/ 0 w 1517283"/>
                  <a:gd name="connsiteY5" fmla="*/ 225526 h 700375"/>
                  <a:gd name="connsiteX0" fmla="*/ 1517283 w 1517283"/>
                  <a:gd name="connsiteY0" fmla="*/ 15928 h 696155"/>
                  <a:gd name="connsiteX1" fmla="*/ 1298208 w 1517283"/>
                  <a:gd name="connsiteY1" fmla="*/ 38153 h 696155"/>
                  <a:gd name="connsiteX2" fmla="*/ 1199894 w 1517283"/>
                  <a:gd name="connsiteY2" fmla="*/ 357971 h 696155"/>
                  <a:gd name="connsiteX3" fmla="*/ 648801 w 1517283"/>
                  <a:gd name="connsiteY3" fmla="*/ 678746 h 696155"/>
                  <a:gd name="connsiteX4" fmla="*/ 183527 w 1517283"/>
                  <a:gd name="connsiteY4" fmla="*/ 607991 h 696155"/>
                  <a:gd name="connsiteX5" fmla="*/ 0 w 1517283"/>
                  <a:gd name="connsiteY5" fmla="*/ 225526 h 696155"/>
                  <a:gd name="connsiteX0" fmla="*/ 1517283 w 1517283"/>
                  <a:gd name="connsiteY0" fmla="*/ 16708 h 696017"/>
                  <a:gd name="connsiteX1" fmla="*/ 1298208 w 1517283"/>
                  <a:gd name="connsiteY1" fmla="*/ 38933 h 696017"/>
                  <a:gd name="connsiteX2" fmla="*/ 1197086 w 1517283"/>
                  <a:gd name="connsiteY2" fmla="*/ 371350 h 696017"/>
                  <a:gd name="connsiteX3" fmla="*/ 648801 w 1517283"/>
                  <a:gd name="connsiteY3" fmla="*/ 679526 h 696017"/>
                  <a:gd name="connsiteX4" fmla="*/ 183527 w 1517283"/>
                  <a:gd name="connsiteY4" fmla="*/ 608771 h 696017"/>
                  <a:gd name="connsiteX5" fmla="*/ 0 w 1517283"/>
                  <a:gd name="connsiteY5" fmla="*/ 226306 h 696017"/>
                  <a:gd name="connsiteX0" fmla="*/ 1517283 w 1517283"/>
                  <a:gd name="connsiteY0" fmla="*/ 16708 h 696017"/>
                  <a:gd name="connsiteX1" fmla="*/ 1298208 w 1517283"/>
                  <a:gd name="connsiteY1" fmla="*/ 38933 h 696017"/>
                  <a:gd name="connsiteX2" fmla="*/ 1197086 w 1517283"/>
                  <a:gd name="connsiteY2" fmla="*/ 371350 h 696017"/>
                  <a:gd name="connsiteX3" fmla="*/ 648801 w 1517283"/>
                  <a:gd name="connsiteY3" fmla="*/ 679526 h 696017"/>
                  <a:gd name="connsiteX4" fmla="*/ 183527 w 1517283"/>
                  <a:gd name="connsiteY4" fmla="*/ 608771 h 696017"/>
                  <a:gd name="connsiteX5" fmla="*/ 0 w 1517283"/>
                  <a:gd name="connsiteY5" fmla="*/ 226306 h 696017"/>
                  <a:gd name="connsiteX0" fmla="*/ 1517283 w 1517283"/>
                  <a:gd name="connsiteY0" fmla="*/ 16708 h 694917"/>
                  <a:gd name="connsiteX1" fmla="*/ 1298208 w 1517283"/>
                  <a:gd name="connsiteY1" fmla="*/ 38933 h 694917"/>
                  <a:gd name="connsiteX2" fmla="*/ 1197086 w 1517283"/>
                  <a:gd name="connsiteY2" fmla="*/ 371350 h 694917"/>
                  <a:gd name="connsiteX3" fmla="*/ 648801 w 1517283"/>
                  <a:gd name="connsiteY3" fmla="*/ 679526 h 694917"/>
                  <a:gd name="connsiteX4" fmla="*/ 183527 w 1517283"/>
                  <a:gd name="connsiteY4" fmla="*/ 608771 h 694917"/>
                  <a:gd name="connsiteX5" fmla="*/ 0 w 1517283"/>
                  <a:gd name="connsiteY5" fmla="*/ 226306 h 694917"/>
                  <a:gd name="connsiteX0" fmla="*/ 1517283 w 1517283"/>
                  <a:gd name="connsiteY0" fmla="*/ 16708 h 698356"/>
                  <a:gd name="connsiteX1" fmla="*/ 1298208 w 1517283"/>
                  <a:gd name="connsiteY1" fmla="*/ 38933 h 698356"/>
                  <a:gd name="connsiteX2" fmla="*/ 1197086 w 1517283"/>
                  <a:gd name="connsiteY2" fmla="*/ 371350 h 698356"/>
                  <a:gd name="connsiteX3" fmla="*/ 648801 w 1517283"/>
                  <a:gd name="connsiteY3" fmla="*/ 679526 h 698356"/>
                  <a:gd name="connsiteX4" fmla="*/ 183527 w 1517283"/>
                  <a:gd name="connsiteY4" fmla="*/ 608771 h 698356"/>
                  <a:gd name="connsiteX5" fmla="*/ 0 w 1517283"/>
                  <a:gd name="connsiteY5" fmla="*/ 226306 h 698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7283" h="698356">
                    <a:moveTo>
                      <a:pt x="1517283" y="16708"/>
                    </a:moveTo>
                    <a:cubicBezTo>
                      <a:pt x="1438172" y="1627"/>
                      <a:pt x="1351574" y="-20174"/>
                      <a:pt x="1298208" y="38933"/>
                    </a:cubicBezTo>
                    <a:cubicBezTo>
                      <a:pt x="1244842" y="98040"/>
                      <a:pt x="1294088" y="264585"/>
                      <a:pt x="1197086" y="371350"/>
                    </a:cubicBezTo>
                    <a:cubicBezTo>
                      <a:pt x="1100084" y="478115"/>
                      <a:pt x="834575" y="642476"/>
                      <a:pt x="648801" y="679526"/>
                    </a:cubicBezTo>
                    <a:cubicBezTo>
                      <a:pt x="463027" y="716576"/>
                      <a:pt x="274812" y="701946"/>
                      <a:pt x="183527" y="608771"/>
                    </a:cubicBezTo>
                    <a:cubicBezTo>
                      <a:pt x="92242" y="515596"/>
                      <a:pt x="10318" y="426595"/>
                      <a:pt x="0" y="22630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712176" y="1761445"/>
              <a:ext cx="395975" cy="241350"/>
              <a:chOff x="5754347" y="1418545"/>
              <a:chExt cx="395975" cy="241350"/>
            </a:xfrm>
          </p:grpSpPr>
          <p:sp>
            <p:nvSpPr>
              <p:cNvPr id="79" name="Rectangle 78"/>
              <p:cNvSpPr/>
              <p:nvPr/>
            </p:nvSpPr>
            <p:spPr>
              <a:xfrm rot="19778446" flipH="1">
                <a:off x="5754347" y="1418545"/>
                <a:ext cx="329938" cy="120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 rot="19778446" flipH="1">
                <a:off x="5820384" y="1539060"/>
                <a:ext cx="329938" cy="1208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Freeform 80"/>
            <p:cNvSpPr/>
            <p:nvPr/>
          </p:nvSpPr>
          <p:spPr>
            <a:xfrm flipH="1">
              <a:off x="5093138" y="1611628"/>
              <a:ext cx="2695575" cy="930251"/>
            </a:xfrm>
            <a:custGeom>
              <a:avLst/>
              <a:gdLst>
                <a:gd name="connsiteX0" fmla="*/ 1514475 w 1514475"/>
                <a:gd name="connsiteY0" fmla="*/ 14260 h 700655"/>
                <a:gd name="connsiteX1" fmla="*/ 1295400 w 1514475"/>
                <a:gd name="connsiteY1" fmla="*/ 36485 h 700655"/>
                <a:gd name="connsiteX2" fmla="*/ 1149350 w 1514475"/>
                <a:gd name="connsiteY2" fmla="*/ 328585 h 700655"/>
                <a:gd name="connsiteX3" fmla="*/ 657225 w 1514475"/>
                <a:gd name="connsiteY3" fmla="*/ 661960 h 700655"/>
                <a:gd name="connsiteX4" fmla="*/ 130175 w 1514475"/>
                <a:gd name="connsiteY4" fmla="*/ 636560 h 700655"/>
                <a:gd name="connsiteX5" fmla="*/ 0 w 1514475"/>
                <a:gd name="connsiteY5" fmla="*/ 150785 h 700655"/>
                <a:gd name="connsiteX0" fmla="*/ 1793875 w 1793875"/>
                <a:gd name="connsiteY0" fmla="*/ 14260 h 698468"/>
                <a:gd name="connsiteX1" fmla="*/ 1574800 w 1793875"/>
                <a:gd name="connsiteY1" fmla="*/ 36485 h 698468"/>
                <a:gd name="connsiteX2" fmla="*/ 1428750 w 1793875"/>
                <a:gd name="connsiteY2" fmla="*/ 328585 h 698468"/>
                <a:gd name="connsiteX3" fmla="*/ 936625 w 1793875"/>
                <a:gd name="connsiteY3" fmla="*/ 661960 h 698468"/>
                <a:gd name="connsiteX4" fmla="*/ 409575 w 1793875"/>
                <a:gd name="connsiteY4" fmla="*/ 636560 h 698468"/>
                <a:gd name="connsiteX5" fmla="*/ 0 w 1793875"/>
                <a:gd name="connsiteY5" fmla="*/ 188885 h 698468"/>
                <a:gd name="connsiteX0" fmla="*/ 1666875 w 1666875"/>
                <a:gd name="connsiteY0" fmla="*/ 14260 h 700285"/>
                <a:gd name="connsiteX1" fmla="*/ 1447800 w 1666875"/>
                <a:gd name="connsiteY1" fmla="*/ 36485 h 700285"/>
                <a:gd name="connsiteX2" fmla="*/ 1301750 w 1666875"/>
                <a:gd name="connsiteY2" fmla="*/ 328585 h 700285"/>
                <a:gd name="connsiteX3" fmla="*/ 809625 w 1666875"/>
                <a:gd name="connsiteY3" fmla="*/ 661960 h 700285"/>
                <a:gd name="connsiteX4" fmla="*/ 282575 w 1666875"/>
                <a:gd name="connsiteY4" fmla="*/ 636560 h 700285"/>
                <a:gd name="connsiteX5" fmla="*/ 0 w 1666875"/>
                <a:gd name="connsiteY5" fmla="*/ 157135 h 700285"/>
                <a:gd name="connsiteX0" fmla="*/ 2670175 w 2670175"/>
                <a:gd name="connsiteY0" fmla="*/ 14260 h 700285"/>
                <a:gd name="connsiteX1" fmla="*/ 1447800 w 2670175"/>
                <a:gd name="connsiteY1" fmla="*/ 36485 h 700285"/>
                <a:gd name="connsiteX2" fmla="*/ 1301750 w 2670175"/>
                <a:gd name="connsiteY2" fmla="*/ 328585 h 700285"/>
                <a:gd name="connsiteX3" fmla="*/ 809625 w 2670175"/>
                <a:gd name="connsiteY3" fmla="*/ 661960 h 700285"/>
                <a:gd name="connsiteX4" fmla="*/ 282575 w 2670175"/>
                <a:gd name="connsiteY4" fmla="*/ 636560 h 700285"/>
                <a:gd name="connsiteX5" fmla="*/ 0 w 2670175"/>
                <a:gd name="connsiteY5" fmla="*/ 157135 h 700285"/>
                <a:gd name="connsiteX0" fmla="*/ 2670175 w 2670175"/>
                <a:gd name="connsiteY0" fmla="*/ 41317 h 727342"/>
                <a:gd name="connsiteX1" fmla="*/ 1447800 w 2670175"/>
                <a:gd name="connsiteY1" fmla="*/ 63542 h 727342"/>
                <a:gd name="connsiteX2" fmla="*/ 1301750 w 2670175"/>
                <a:gd name="connsiteY2" fmla="*/ 355642 h 727342"/>
                <a:gd name="connsiteX3" fmla="*/ 809625 w 2670175"/>
                <a:gd name="connsiteY3" fmla="*/ 689017 h 727342"/>
                <a:gd name="connsiteX4" fmla="*/ 282575 w 2670175"/>
                <a:gd name="connsiteY4" fmla="*/ 663617 h 727342"/>
                <a:gd name="connsiteX5" fmla="*/ 0 w 2670175"/>
                <a:gd name="connsiteY5" fmla="*/ 184192 h 727342"/>
                <a:gd name="connsiteX0" fmla="*/ 2695575 w 2695575"/>
                <a:gd name="connsiteY0" fmla="*/ 41317 h 727342"/>
                <a:gd name="connsiteX1" fmla="*/ 1447800 w 2695575"/>
                <a:gd name="connsiteY1" fmla="*/ 63542 h 727342"/>
                <a:gd name="connsiteX2" fmla="*/ 1301750 w 2695575"/>
                <a:gd name="connsiteY2" fmla="*/ 355642 h 727342"/>
                <a:gd name="connsiteX3" fmla="*/ 809625 w 2695575"/>
                <a:gd name="connsiteY3" fmla="*/ 689017 h 727342"/>
                <a:gd name="connsiteX4" fmla="*/ 282575 w 2695575"/>
                <a:gd name="connsiteY4" fmla="*/ 663617 h 727342"/>
                <a:gd name="connsiteX5" fmla="*/ 0 w 2695575"/>
                <a:gd name="connsiteY5" fmla="*/ 184192 h 727342"/>
                <a:gd name="connsiteX0" fmla="*/ 2695575 w 2695575"/>
                <a:gd name="connsiteY0" fmla="*/ 135079 h 821104"/>
                <a:gd name="connsiteX1" fmla="*/ 2270563 w 2695575"/>
                <a:gd name="connsiteY1" fmla="*/ 72 h 821104"/>
                <a:gd name="connsiteX2" fmla="*/ 1447800 w 2695575"/>
                <a:gd name="connsiteY2" fmla="*/ 157304 h 821104"/>
                <a:gd name="connsiteX3" fmla="*/ 1301750 w 2695575"/>
                <a:gd name="connsiteY3" fmla="*/ 449404 h 821104"/>
                <a:gd name="connsiteX4" fmla="*/ 809625 w 2695575"/>
                <a:gd name="connsiteY4" fmla="*/ 782779 h 821104"/>
                <a:gd name="connsiteX5" fmla="*/ 282575 w 2695575"/>
                <a:gd name="connsiteY5" fmla="*/ 757379 h 821104"/>
                <a:gd name="connsiteX6" fmla="*/ 0 w 2695575"/>
                <a:gd name="connsiteY6" fmla="*/ 277954 h 821104"/>
                <a:gd name="connsiteX0" fmla="*/ 2695575 w 2695575"/>
                <a:gd name="connsiteY0" fmla="*/ 135348 h 821373"/>
                <a:gd name="connsiteX1" fmla="*/ 2270563 w 2695575"/>
                <a:gd name="connsiteY1" fmla="*/ 341 h 821373"/>
                <a:gd name="connsiteX2" fmla="*/ 1447800 w 2695575"/>
                <a:gd name="connsiteY2" fmla="*/ 157573 h 821373"/>
                <a:gd name="connsiteX3" fmla="*/ 1301750 w 2695575"/>
                <a:gd name="connsiteY3" fmla="*/ 449673 h 821373"/>
                <a:gd name="connsiteX4" fmla="*/ 809625 w 2695575"/>
                <a:gd name="connsiteY4" fmla="*/ 783048 h 821373"/>
                <a:gd name="connsiteX5" fmla="*/ 282575 w 2695575"/>
                <a:gd name="connsiteY5" fmla="*/ 757648 h 821373"/>
                <a:gd name="connsiteX6" fmla="*/ 0 w 2695575"/>
                <a:gd name="connsiteY6" fmla="*/ 278223 h 821373"/>
                <a:gd name="connsiteX0" fmla="*/ 2695575 w 2695575"/>
                <a:gd name="connsiteY0" fmla="*/ 178511 h 864536"/>
                <a:gd name="connsiteX1" fmla="*/ 2270563 w 2695575"/>
                <a:gd name="connsiteY1" fmla="*/ 43504 h 864536"/>
                <a:gd name="connsiteX2" fmla="*/ 1816100 w 2695575"/>
                <a:gd name="connsiteY2" fmla="*/ 29286 h 864536"/>
                <a:gd name="connsiteX3" fmla="*/ 1301750 w 2695575"/>
                <a:gd name="connsiteY3" fmla="*/ 492836 h 864536"/>
                <a:gd name="connsiteX4" fmla="*/ 809625 w 2695575"/>
                <a:gd name="connsiteY4" fmla="*/ 826211 h 864536"/>
                <a:gd name="connsiteX5" fmla="*/ 282575 w 2695575"/>
                <a:gd name="connsiteY5" fmla="*/ 800811 h 864536"/>
                <a:gd name="connsiteX6" fmla="*/ 0 w 2695575"/>
                <a:gd name="connsiteY6" fmla="*/ 321386 h 864536"/>
                <a:gd name="connsiteX0" fmla="*/ 2695575 w 2695575"/>
                <a:gd name="connsiteY0" fmla="*/ 185142 h 871167"/>
                <a:gd name="connsiteX1" fmla="*/ 2270563 w 2695575"/>
                <a:gd name="connsiteY1" fmla="*/ 50135 h 871167"/>
                <a:gd name="connsiteX2" fmla="*/ 1816100 w 2695575"/>
                <a:gd name="connsiteY2" fmla="*/ 35917 h 871167"/>
                <a:gd name="connsiteX3" fmla="*/ 1301750 w 2695575"/>
                <a:gd name="connsiteY3" fmla="*/ 499467 h 871167"/>
                <a:gd name="connsiteX4" fmla="*/ 809625 w 2695575"/>
                <a:gd name="connsiteY4" fmla="*/ 832842 h 871167"/>
                <a:gd name="connsiteX5" fmla="*/ 282575 w 2695575"/>
                <a:gd name="connsiteY5" fmla="*/ 807442 h 871167"/>
                <a:gd name="connsiteX6" fmla="*/ 0 w 2695575"/>
                <a:gd name="connsiteY6" fmla="*/ 328017 h 871167"/>
                <a:gd name="connsiteX0" fmla="*/ 2695575 w 2695575"/>
                <a:gd name="connsiteY0" fmla="*/ 159152 h 845177"/>
                <a:gd name="connsiteX1" fmla="*/ 1816100 w 2695575"/>
                <a:gd name="connsiteY1" fmla="*/ 9927 h 845177"/>
                <a:gd name="connsiteX2" fmla="*/ 1301750 w 2695575"/>
                <a:gd name="connsiteY2" fmla="*/ 473477 h 845177"/>
                <a:gd name="connsiteX3" fmla="*/ 809625 w 2695575"/>
                <a:gd name="connsiteY3" fmla="*/ 806852 h 845177"/>
                <a:gd name="connsiteX4" fmla="*/ 282575 w 2695575"/>
                <a:gd name="connsiteY4" fmla="*/ 781452 h 845177"/>
                <a:gd name="connsiteX5" fmla="*/ 0 w 2695575"/>
                <a:gd name="connsiteY5" fmla="*/ 302027 h 845177"/>
                <a:gd name="connsiteX0" fmla="*/ 2695575 w 2695575"/>
                <a:gd name="connsiteY0" fmla="*/ 171341 h 857366"/>
                <a:gd name="connsiteX1" fmla="*/ 1816100 w 2695575"/>
                <a:gd name="connsiteY1" fmla="*/ 22116 h 857366"/>
                <a:gd name="connsiteX2" fmla="*/ 1301750 w 2695575"/>
                <a:gd name="connsiteY2" fmla="*/ 485666 h 857366"/>
                <a:gd name="connsiteX3" fmla="*/ 809625 w 2695575"/>
                <a:gd name="connsiteY3" fmla="*/ 819041 h 857366"/>
                <a:gd name="connsiteX4" fmla="*/ 282575 w 2695575"/>
                <a:gd name="connsiteY4" fmla="*/ 793641 h 857366"/>
                <a:gd name="connsiteX5" fmla="*/ 0 w 2695575"/>
                <a:gd name="connsiteY5" fmla="*/ 314216 h 857366"/>
                <a:gd name="connsiteX0" fmla="*/ 2695575 w 2695575"/>
                <a:gd name="connsiteY0" fmla="*/ 244226 h 930251"/>
                <a:gd name="connsiteX1" fmla="*/ 1968500 w 2695575"/>
                <a:gd name="connsiteY1" fmla="*/ 12451 h 930251"/>
                <a:gd name="connsiteX2" fmla="*/ 1301750 w 2695575"/>
                <a:gd name="connsiteY2" fmla="*/ 558551 h 930251"/>
                <a:gd name="connsiteX3" fmla="*/ 809625 w 2695575"/>
                <a:gd name="connsiteY3" fmla="*/ 891926 h 930251"/>
                <a:gd name="connsiteX4" fmla="*/ 282575 w 2695575"/>
                <a:gd name="connsiteY4" fmla="*/ 866526 h 930251"/>
                <a:gd name="connsiteX5" fmla="*/ 0 w 2695575"/>
                <a:gd name="connsiteY5" fmla="*/ 387101 h 930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5575" h="930251">
                  <a:moveTo>
                    <a:pt x="2695575" y="244226"/>
                  </a:moveTo>
                  <a:cubicBezTo>
                    <a:pt x="2372651" y="79788"/>
                    <a:pt x="2200804" y="-39936"/>
                    <a:pt x="1968500" y="12451"/>
                  </a:cubicBezTo>
                  <a:cubicBezTo>
                    <a:pt x="1736196" y="64838"/>
                    <a:pt x="1494896" y="411972"/>
                    <a:pt x="1301750" y="558551"/>
                  </a:cubicBezTo>
                  <a:cubicBezTo>
                    <a:pt x="1108604" y="705130"/>
                    <a:pt x="979488" y="840597"/>
                    <a:pt x="809625" y="891926"/>
                  </a:cubicBezTo>
                  <a:cubicBezTo>
                    <a:pt x="639762" y="943255"/>
                    <a:pt x="417512" y="950663"/>
                    <a:pt x="282575" y="866526"/>
                  </a:cubicBezTo>
                  <a:cubicBezTo>
                    <a:pt x="147638" y="782389"/>
                    <a:pt x="10318" y="587390"/>
                    <a:pt x="0" y="387101"/>
                  </a:cubicBez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 flipH="1">
              <a:off x="5033943" y="1625346"/>
              <a:ext cx="2604571" cy="956522"/>
            </a:xfrm>
            <a:custGeom>
              <a:avLst/>
              <a:gdLst>
                <a:gd name="connsiteX0" fmla="*/ 1514475 w 1514475"/>
                <a:gd name="connsiteY0" fmla="*/ 14260 h 700655"/>
                <a:gd name="connsiteX1" fmla="*/ 1295400 w 1514475"/>
                <a:gd name="connsiteY1" fmla="*/ 36485 h 700655"/>
                <a:gd name="connsiteX2" fmla="*/ 1149350 w 1514475"/>
                <a:gd name="connsiteY2" fmla="*/ 328585 h 700655"/>
                <a:gd name="connsiteX3" fmla="*/ 657225 w 1514475"/>
                <a:gd name="connsiteY3" fmla="*/ 661960 h 700655"/>
                <a:gd name="connsiteX4" fmla="*/ 130175 w 1514475"/>
                <a:gd name="connsiteY4" fmla="*/ 636560 h 700655"/>
                <a:gd name="connsiteX5" fmla="*/ 0 w 1514475"/>
                <a:gd name="connsiteY5" fmla="*/ 150785 h 700655"/>
                <a:gd name="connsiteX0" fmla="*/ 1514475 w 1514475"/>
                <a:gd name="connsiteY0" fmla="*/ 15928 h 700500"/>
                <a:gd name="connsiteX1" fmla="*/ 1295400 w 1514475"/>
                <a:gd name="connsiteY1" fmla="*/ 38153 h 700500"/>
                <a:gd name="connsiteX2" fmla="*/ 1197086 w 1514475"/>
                <a:gd name="connsiteY2" fmla="*/ 357971 h 700500"/>
                <a:gd name="connsiteX3" fmla="*/ 657225 w 1514475"/>
                <a:gd name="connsiteY3" fmla="*/ 663628 h 700500"/>
                <a:gd name="connsiteX4" fmla="*/ 130175 w 1514475"/>
                <a:gd name="connsiteY4" fmla="*/ 638228 h 700500"/>
                <a:gd name="connsiteX5" fmla="*/ 0 w 1514475"/>
                <a:gd name="connsiteY5" fmla="*/ 152453 h 700500"/>
                <a:gd name="connsiteX0" fmla="*/ 1514475 w 1514475"/>
                <a:gd name="connsiteY0" fmla="*/ 15928 h 713440"/>
                <a:gd name="connsiteX1" fmla="*/ 1295400 w 1514475"/>
                <a:gd name="connsiteY1" fmla="*/ 38153 h 713440"/>
                <a:gd name="connsiteX2" fmla="*/ 1197086 w 1514475"/>
                <a:gd name="connsiteY2" fmla="*/ 357971 h 713440"/>
                <a:gd name="connsiteX3" fmla="*/ 674073 w 1514475"/>
                <a:gd name="connsiteY3" fmla="*/ 683786 h 713440"/>
                <a:gd name="connsiteX4" fmla="*/ 130175 w 1514475"/>
                <a:gd name="connsiteY4" fmla="*/ 638228 h 713440"/>
                <a:gd name="connsiteX5" fmla="*/ 0 w 1514475"/>
                <a:gd name="connsiteY5" fmla="*/ 152453 h 713440"/>
                <a:gd name="connsiteX0" fmla="*/ 1514475 w 1514475"/>
                <a:gd name="connsiteY0" fmla="*/ 15928 h 702528"/>
                <a:gd name="connsiteX1" fmla="*/ 1295400 w 1514475"/>
                <a:gd name="connsiteY1" fmla="*/ 38153 h 702528"/>
                <a:gd name="connsiteX2" fmla="*/ 1197086 w 1514475"/>
                <a:gd name="connsiteY2" fmla="*/ 357971 h 702528"/>
                <a:gd name="connsiteX3" fmla="*/ 674073 w 1514475"/>
                <a:gd name="connsiteY3" fmla="*/ 683786 h 702528"/>
                <a:gd name="connsiteX4" fmla="*/ 180719 w 1514475"/>
                <a:gd name="connsiteY4" fmla="*/ 607991 h 702528"/>
                <a:gd name="connsiteX5" fmla="*/ 0 w 1514475"/>
                <a:gd name="connsiteY5" fmla="*/ 152453 h 702528"/>
                <a:gd name="connsiteX0" fmla="*/ 1517283 w 1517283"/>
                <a:gd name="connsiteY0" fmla="*/ 15928 h 700375"/>
                <a:gd name="connsiteX1" fmla="*/ 1298208 w 1517283"/>
                <a:gd name="connsiteY1" fmla="*/ 38153 h 700375"/>
                <a:gd name="connsiteX2" fmla="*/ 1199894 w 1517283"/>
                <a:gd name="connsiteY2" fmla="*/ 357971 h 700375"/>
                <a:gd name="connsiteX3" fmla="*/ 676881 w 1517283"/>
                <a:gd name="connsiteY3" fmla="*/ 683786 h 700375"/>
                <a:gd name="connsiteX4" fmla="*/ 183527 w 1517283"/>
                <a:gd name="connsiteY4" fmla="*/ 607991 h 700375"/>
                <a:gd name="connsiteX5" fmla="*/ 0 w 1517283"/>
                <a:gd name="connsiteY5" fmla="*/ 225526 h 700375"/>
                <a:gd name="connsiteX0" fmla="*/ 1517283 w 1517283"/>
                <a:gd name="connsiteY0" fmla="*/ 15928 h 696155"/>
                <a:gd name="connsiteX1" fmla="*/ 1298208 w 1517283"/>
                <a:gd name="connsiteY1" fmla="*/ 38153 h 696155"/>
                <a:gd name="connsiteX2" fmla="*/ 1199894 w 1517283"/>
                <a:gd name="connsiteY2" fmla="*/ 357971 h 696155"/>
                <a:gd name="connsiteX3" fmla="*/ 648801 w 1517283"/>
                <a:gd name="connsiteY3" fmla="*/ 678746 h 696155"/>
                <a:gd name="connsiteX4" fmla="*/ 183527 w 1517283"/>
                <a:gd name="connsiteY4" fmla="*/ 607991 h 696155"/>
                <a:gd name="connsiteX5" fmla="*/ 0 w 1517283"/>
                <a:gd name="connsiteY5" fmla="*/ 225526 h 696155"/>
                <a:gd name="connsiteX0" fmla="*/ 1517283 w 1517283"/>
                <a:gd name="connsiteY0" fmla="*/ 16708 h 696017"/>
                <a:gd name="connsiteX1" fmla="*/ 1298208 w 1517283"/>
                <a:gd name="connsiteY1" fmla="*/ 38933 h 696017"/>
                <a:gd name="connsiteX2" fmla="*/ 1197086 w 1517283"/>
                <a:gd name="connsiteY2" fmla="*/ 371350 h 696017"/>
                <a:gd name="connsiteX3" fmla="*/ 648801 w 1517283"/>
                <a:gd name="connsiteY3" fmla="*/ 679526 h 696017"/>
                <a:gd name="connsiteX4" fmla="*/ 183527 w 1517283"/>
                <a:gd name="connsiteY4" fmla="*/ 608771 h 696017"/>
                <a:gd name="connsiteX5" fmla="*/ 0 w 1517283"/>
                <a:gd name="connsiteY5" fmla="*/ 226306 h 696017"/>
                <a:gd name="connsiteX0" fmla="*/ 1517283 w 1517283"/>
                <a:gd name="connsiteY0" fmla="*/ 16708 h 696017"/>
                <a:gd name="connsiteX1" fmla="*/ 1298208 w 1517283"/>
                <a:gd name="connsiteY1" fmla="*/ 38933 h 696017"/>
                <a:gd name="connsiteX2" fmla="*/ 1197086 w 1517283"/>
                <a:gd name="connsiteY2" fmla="*/ 371350 h 696017"/>
                <a:gd name="connsiteX3" fmla="*/ 648801 w 1517283"/>
                <a:gd name="connsiteY3" fmla="*/ 679526 h 696017"/>
                <a:gd name="connsiteX4" fmla="*/ 183527 w 1517283"/>
                <a:gd name="connsiteY4" fmla="*/ 608771 h 696017"/>
                <a:gd name="connsiteX5" fmla="*/ 0 w 1517283"/>
                <a:gd name="connsiteY5" fmla="*/ 226306 h 696017"/>
                <a:gd name="connsiteX0" fmla="*/ 1517283 w 1517283"/>
                <a:gd name="connsiteY0" fmla="*/ 16708 h 694917"/>
                <a:gd name="connsiteX1" fmla="*/ 1298208 w 1517283"/>
                <a:gd name="connsiteY1" fmla="*/ 38933 h 694917"/>
                <a:gd name="connsiteX2" fmla="*/ 1197086 w 1517283"/>
                <a:gd name="connsiteY2" fmla="*/ 371350 h 694917"/>
                <a:gd name="connsiteX3" fmla="*/ 648801 w 1517283"/>
                <a:gd name="connsiteY3" fmla="*/ 679526 h 694917"/>
                <a:gd name="connsiteX4" fmla="*/ 183527 w 1517283"/>
                <a:gd name="connsiteY4" fmla="*/ 608771 h 694917"/>
                <a:gd name="connsiteX5" fmla="*/ 0 w 1517283"/>
                <a:gd name="connsiteY5" fmla="*/ 226306 h 694917"/>
                <a:gd name="connsiteX0" fmla="*/ 1517283 w 1517283"/>
                <a:gd name="connsiteY0" fmla="*/ 16708 h 698356"/>
                <a:gd name="connsiteX1" fmla="*/ 1298208 w 1517283"/>
                <a:gd name="connsiteY1" fmla="*/ 38933 h 698356"/>
                <a:gd name="connsiteX2" fmla="*/ 1197086 w 1517283"/>
                <a:gd name="connsiteY2" fmla="*/ 371350 h 698356"/>
                <a:gd name="connsiteX3" fmla="*/ 648801 w 1517283"/>
                <a:gd name="connsiteY3" fmla="*/ 679526 h 698356"/>
                <a:gd name="connsiteX4" fmla="*/ 183527 w 1517283"/>
                <a:gd name="connsiteY4" fmla="*/ 608771 h 698356"/>
                <a:gd name="connsiteX5" fmla="*/ 0 w 1517283"/>
                <a:gd name="connsiteY5" fmla="*/ 226306 h 698356"/>
                <a:gd name="connsiteX0" fmla="*/ 1393730 w 1393730"/>
                <a:gd name="connsiteY0" fmla="*/ 16708 h 694917"/>
                <a:gd name="connsiteX1" fmla="*/ 1174655 w 1393730"/>
                <a:gd name="connsiteY1" fmla="*/ 38933 h 694917"/>
                <a:gd name="connsiteX2" fmla="*/ 1073533 w 1393730"/>
                <a:gd name="connsiteY2" fmla="*/ 371350 h 694917"/>
                <a:gd name="connsiteX3" fmla="*/ 525248 w 1393730"/>
                <a:gd name="connsiteY3" fmla="*/ 679526 h 694917"/>
                <a:gd name="connsiteX4" fmla="*/ 59974 w 1393730"/>
                <a:gd name="connsiteY4" fmla="*/ 608771 h 694917"/>
                <a:gd name="connsiteX5" fmla="*/ 0 w 1393730"/>
                <a:gd name="connsiteY5" fmla="*/ 226306 h 694917"/>
                <a:gd name="connsiteX0" fmla="*/ 2303532 w 2303532"/>
                <a:gd name="connsiteY0" fmla="*/ 19010 h 692179"/>
                <a:gd name="connsiteX1" fmla="*/ 1174655 w 2303532"/>
                <a:gd name="connsiteY1" fmla="*/ 36195 h 692179"/>
                <a:gd name="connsiteX2" fmla="*/ 1073533 w 2303532"/>
                <a:gd name="connsiteY2" fmla="*/ 368612 h 692179"/>
                <a:gd name="connsiteX3" fmla="*/ 525248 w 2303532"/>
                <a:gd name="connsiteY3" fmla="*/ 676788 h 692179"/>
                <a:gd name="connsiteX4" fmla="*/ 59974 w 2303532"/>
                <a:gd name="connsiteY4" fmla="*/ 606033 h 692179"/>
                <a:gd name="connsiteX5" fmla="*/ 0 w 2303532"/>
                <a:gd name="connsiteY5" fmla="*/ 223568 h 692179"/>
                <a:gd name="connsiteX0" fmla="*/ 2303532 w 2303532"/>
                <a:gd name="connsiteY0" fmla="*/ 43389 h 716558"/>
                <a:gd name="connsiteX1" fmla="*/ 1174655 w 2303532"/>
                <a:gd name="connsiteY1" fmla="*/ 60574 h 716558"/>
                <a:gd name="connsiteX2" fmla="*/ 1073533 w 2303532"/>
                <a:gd name="connsiteY2" fmla="*/ 392991 h 716558"/>
                <a:gd name="connsiteX3" fmla="*/ 525248 w 2303532"/>
                <a:gd name="connsiteY3" fmla="*/ 701167 h 716558"/>
                <a:gd name="connsiteX4" fmla="*/ 59974 w 2303532"/>
                <a:gd name="connsiteY4" fmla="*/ 630412 h 716558"/>
                <a:gd name="connsiteX5" fmla="*/ 0 w 2303532"/>
                <a:gd name="connsiteY5" fmla="*/ 247947 h 716558"/>
                <a:gd name="connsiteX0" fmla="*/ 2303532 w 2303532"/>
                <a:gd name="connsiteY0" fmla="*/ 85957 h 759126"/>
                <a:gd name="connsiteX1" fmla="*/ 1607092 w 2303532"/>
                <a:gd name="connsiteY1" fmla="*/ 27549 h 759126"/>
                <a:gd name="connsiteX2" fmla="*/ 1073533 w 2303532"/>
                <a:gd name="connsiteY2" fmla="*/ 435559 h 759126"/>
                <a:gd name="connsiteX3" fmla="*/ 525248 w 2303532"/>
                <a:gd name="connsiteY3" fmla="*/ 743735 h 759126"/>
                <a:gd name="connsiteX4" fmla="*/ 59974 w 2303532"/>
                <a:gd name="connsiteY4" fmla="*/ 672980 h 759126"/>
                <a:gd name="connsiteX5" fmla="*/ 0 w 2303532"/>
                <a:gd name="connsiteY5" fmla="*/ 290515 h 7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3532" h="759126">
                  <a:moveTo>
                    <a:pt x="2303532" y="85957"/>
                  </a:moveTo>
                  <a:cubicBezTo>
                    <a:pt x="2162644" y="10402"/>
                    <a:pt x="1812092" y="-30718"/>
                    <a:pt x="1607092" y="27549"/>
                  </a:cubicBezTo>
                  <a:cubicBezTo>
                    <a:pt x="1402092" y="85816"/>
                    <a:pt x="1253840" y="316195"/>
                    <a:pt x="1073533" y="435559"/>
                  </a:cubicBezTo>
                  <a:cubicBezTo>
                    <a:pt x="893226" y="554923"/>
                    <a:pt x="711022" y="706685"/>
                    <a:pt x="525248" y="743735"/>
                  </a:cubicBezTo>
                  <a:cubicBezTo>
                    <a:pt x="339474" y="780785"/>
                    <a:pt x="147515" y="748517"/>
                    <a:pt x="59974" y="672980"/>
                  </a:cubicBezTo>
                  <a:cubicBezTo>
                    <a:pt x="-27567" y="597443"/>
                    <a:pt x="10318" y="490804"/>
                    <a:pt x="0" y="29051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88677" y="984063"/>
              <a:ext cx="705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Mating</a:t>
              </a:r>
            </a:p>
            <a:p>
              <a:pPr algn="ctr"/>
              <a:r>
                <a:rPr lang="en-US" sz="1400" dirty="0" smtClean="0"/>
                <a:t>header</a:t>
              </a:r>
              <a:endParaRPr lang="en-US" sz="1400" dirty="0"/>
            </a:p>
          </p:txBody>
        </p:sp>
        <p:cxnSp>
          <p:nvCxnSpPr>
            <p:cNvPr id="85" name="Straight Arrow Connector 84"/>
            <p:cNvCxnSpPr>
              <a:stCxn id="84" idx="2"/>
            </p:cNvCxnSpPr>
            <p:nvPr/>
          </p:nvCxnSpPr>
          <p:spPr>
            <a:xfrm flipH="1">
              <a:off x="4877145" y="1507283"/>
              <a:ext cx="64321" cy="20366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440925" y="5152914"/>
              <a:ext cx="2238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This is the plastic baseboard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00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dafruit_products_switc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360" y="2955146"/>
            <a:ext cx="2709005" cy="203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/>
          <p:cNvSpPr/>
          <p:nvPr/>
        </p:nvSpPr>
        <p:spPr>
          <a:xfrm>
            <a:off x="2718685" y="2800026"/>
            <a:ext cx="1618407" cy="1464659"/>
          </a:xfrm>
          <a:custGeom>
            <a:avLst/>
            <a:gdLst>
              <a:gd name="connsiteX0" fmla="*/ 1618407 w 1618407"/>
              <a:gd name="connsiteY0" fmla="*/ 1464659 h 1464659"/>
              <a:gd name="connsiteX1" fmla="*/ 1472751 w 1618407"/>
              <a:gd name="connsiteY1" fmla="*/ 1181438 h 1464659"/>
              <a:gd name="connsiteX2" fmla="*/ 776836 w 1618407"/>
              <a:gd name="connsiteY2" fmla="*/ 1043873 h 1464659"/>
              <a:gd name="connsiteX3" fmla="*/ 436970 w 1618407"/>
              <a:gd name="connsiteY3" fmla="*/ 655455 h 1464659"/>
              <a:gd name="connsiteX4" fmla="*/ 89013 w 1618407"/>
              <a:gd name="connsiteY4" fmla="*/ 356050 h 1464659"/>
              <a:gd name="connsiteX5" fmla="*/ 0 w 1618407"/>
              <a:gd name="connsiteY5" fmla="*/ 0 h 146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8407" h="1464659">
                <a:moveTo>
                  <a:pt x="1618407" y="1464659"/>
                </a:moveTo>
                <a:cubicBezTo>
                  <a:pt x="1615710" y="1358114"/>
                  <a:pt x="1613013" y="1251569"/>
                  <a:pt x="1472751" y="1181438"/>
                </a:cubicBezTo>
                <a:cubicBezTo>
                  <a:pt x="1332489" y="1111307"/>
                  <a:pt x="949466" y="1131537"/>
                  <a:pt x="776836" y="1043873"/>
                </a:cubicBezTo>
                <a:cubicBezTo>
                  <a:pt x="604206" y="956209"/>
                  <a:pt x="551607" y="770092"/>
                  <a:pt x="436970" y="655455"/>
                </a:cubicBezTo>
                <a:cubicBezTo>
                  <a:pt x="322333" y="540818"/>
                  <a:pt x="161841" y="465293"/>
                  <a:pt x="89013" y="356050"/>
                </a:cubicBezTo>
                <a:cubicBezTo>
                  <a:pt x="16185" y="246807"/>
                  <a:pt x="8092" y="123403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848158" y="2694831"/>
            <a:ext cx="1618407" cy="1569854"/>
          </a:xfrm>
          <a:custGeom>
            <a:avLst/>
            <a:gdLst>
              <a:gd name="connsiteX0" fmla="*/ 1618407 w 1618407"/>
              <a:gd name="connsiteY0" fmla="*/ 1464659 h 1464659"/>
              <a:gd name="connsiteX1" fmla="*/ 1472751 w 1618407"/>
              <a:gd name="connsiteY1" fmla="*/ 1181438 h 1464659"/>
              <a:gd name="connsiteX2" fmla="*/ 776836 w 1618407"/>
              <a:gd name="connsiteY2" fmla="*/ 1043873 h 1464659"/>
              <a:gd name="connsiteX3" fmla="*/ 436970 w 1618407"/>
              <a:gd name="connsiteY3" fmla="*/ 655455 h 1464659"/>
              <a:gd name="connsiteX4" fmla="*/ 89013 w 1618407"/>
              <a:gd name="connsiteY4" fmla="*/ 356050 h 1464659"/>
              <a:gd name="connsiteX5" fmla="*/ 0 w 1618407"/>
              <a:gd name="connsiteY5" fmla="*/ 0 h 1464659"/>
              <a:gd name="connsiteX0" fmla="*/ 1618407 w 1618407"/>
              <a:gd name="connsiteY0" fmla="*/ 1464659 h 1464659"/>
              <a:gd name="connsiteX1" fmla="*/ 1472751 w 1618407"/>
              <a:gd name="connsiteY1" fmla="*/ 1181438 h 1464659"/>
              <a:gd name="connsiteX2" fmla="*/ 849665 w 1618407"/>
              <a:gd name="connsiteY2" fmla="*/ 892877 h 1464659"/>
              <a:gd name="connsiteX3" fmla="*/ 436970 w 1618407"/>
              <a:gd name="connsiteY3" fmla="*/ 655455 h 1464659"/>
              <a:gd name="connsiteX4" fmla="*/ 89013 w 1618407"/>
              <a:gd name="connsiteY4" fmla="*/ 356050 h 1464659"/>
              <a:gd name="connsiteX5" fmla="*/ 0 w 1618407"/>
              <a:gd name="connsiteY5" fmla="*/ 0 h 146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8407" h="1464659">
                <a:moveTo>
                  <a:pt x="1618407" y="1464659"/>
                </a:moveTo>
                <a:cubicBezTo>
                  <a:pt x="1615710" y="1358114"/>
                  <a:pt x="1600875" y="1276735"/>
                  <a:pt x="1472751" y="1181438"/>
                </a:cubicBezTo>
                <a:cubicBezTo>
                  <a:pt x="1344627" y="1086141"/>
                  <a:pt x="1022295" y="980541"/>
                  <a:pt x="849665" y="892877"/>
                </a:cubicBezTo>
                <a:cubicBezTo>
                  <a:pt x="677035" y="805213"/>
                  <a:pt x="563745" y="744926"/>
                  <a:pt x="436970" y="655455"/>
                </a:cubicBezTo>
                <a:cubicBezTo>
                  <a:pt x="310195" y="565984"/>
                  <a:pt x="161841" y="465293"/>
                  <a:pt x="89013" y="356050"/>
                </a:cubicBezTo>
                <a:cubicBezTo>
                  <a:pt x="16185" y="246807"/>
                  <a:pt x="8092" y="123403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73029" y="3398837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Gnd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3083165" y="2955146"/>
            <a:ext cx="3369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5V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137040" y="2321227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wires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7244" y="2800865"/>
            <a:ext cx="148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a switch?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83984" y="1079606"/>
            <a:ext cx="3792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Adafruit</a:t>
            </a:r>
            <a:r>
              <a:rPr lang="en-US" sz="2400" b="1" dirty="0" smtClean="0"/>
              <a:t> 2124 </a:t>
            </a:r>
            <a:r>
              <a:rPr lang="en-US" sz="2400" b="1" dirty="0" err="1" smtClean="0"/>
              <a:t>LiPo</a:t>
            </a:r>
            <a:r>
              <a:rPr lang="en-US" sz="2400" b="1" dirty="0" smtClean="0"/>
              <a:t> Backpack</a:t>
            </a:r>
          </a:p>
          <a:p>
            <a:pPr algn="ctr"/>
            <a:r>
              <a:rPr lang="en-US" sz="2400" b="1" dirty="0" smtClean="0"/>
              <a:t>Power Supply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166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30824" y="916170"/>
            <a:ext cx="7922700" cy="4544823"/>
            <a:chOff x="230824" y="916170"/>
            <a:chExt cx="7922700" cy="4544823"/>
          </a:xfrm>
        </p:grpSpPr>
        <p:grpSp>
          <p:nvGrpSpPr>
            <p:cNvPr id="2" name="Group 1"/>
            <p:cNvGrpSpPr/>
            <p:nvPr/>
          </p:nvGrpSpPr>
          <p:grpSpPr>
            <a:xfrm>
              <a:off x="1840882" y="1502072"/>
              <a:ext cx="6312642" cy="3134976"/>
              <a:chOff x="1171574" y="3493511"/>
              <a:chExt cx="6242604" cy="3100194"/>
            </a:xfrm>
          </p:grpSpPr>
          <p:pic>
            <p:nvPicPr>
              <p:cNvPr id="3" name="Picture 5" descr="adafruit_products_switch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44" r="52478" b="69093"/>
              <a:stretch/>
            </p:blipFill>
            <p:spPr bwMode="auto">
              <a:xfrm>
                <a:off x="2292778" y="3493511"/>
                <a:ext cx="829512" cy="1046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https://cdn-shop.adafruit.com/970x728/2750-03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33" b="92308" l="28866" r="70309">
                            <a14:foregroundMark x1="49175" y1="32005" x2="49175" y2="32005"/>
                            <a14:foregroundMark x1="56804" y1="33379" x2="56804" y2="33379"/>
                            <a14:foregroundMark x1="60412" y1="36401" x2="60412" y2="36401"/>
                            <a14:foregroundMark x1="61649" y1="46016" x2="61649" y2="46016"/>
                            <a14:foregroundMark x1="59072" y1="49451" x2="59072" y2="49451"/>
                            <a14:foregroundMark x1="55670" y1="52610" x2="55670" y2="52610"/>
                            <a14:foregroundMark x1="53299" y1="53434" x2="53299" y2="53434"/>
                            <a14:foregroundMark x1="51237" y1="54396" x2="51237" y2="54396"/>
                            <a14:foregroundMark x1="47732" y1="55220" x2="47732" y2="55220"/>
                            <a14:foregroundMark x1="32371" y1="72253" x2="32371" y2="72253"/>
                            <a14:foregroundMark x1="32165" y1="70467" x2="32165" y2="70467"/>
                            <a14:foregroundMark x1="32165" y1="68956" x2="32165" y2="68956"/>
                            <a14:foregroundMark x1="32784" y1="67720" x2="32784" y2="67720"/>
                            <a14:foregroundMark x1="41340" y1="58379" x2="41340" y2="58379"/>
                            <a14:foregroundMark x1="44536" y1="56731" x2="44536" y2="56731"/>
                            <a14:foregroundMark x1="46392" y1="56593" x2="46392" y2="56593"/>
                            <a14:foregroundMark x1="58144" y1="50687" x2="58144" y2="50687"/>
                            <a14:foregroundMark x1="60515" y1="46703" x2="60515" y2="46703"/>
                            <a14:foregroundMark x1="61443" y1="43269" x2="61443" y2="43269"/>
                            <a14:foregroundMark x1="40206" y1="58242" x2="40206" y2="58242"/>
                            <a14:foregroundMark x1="42990" y1="57280" x2="42990" y2="57280"/>
                            <a14:foregroundMark x1="49485" y1="54670" x2="49485" y2="54670"/>
                            <a14:foregroundMark x1="52680" y1="53571" x2="52680" y2="53571"/>
                            <a14:foregroundMark x1="33299" y1="65247" x2="33299" y2="65247"/>
                            <a14:foregroundMark x1="35052" y1="62363" x2="35052" y2="62363"/>
                            <a14:foregroundMark x1="36392" y1="60989" x2="39072" y2="58791"/>
                            <a14:foregroundMark x1="40000" y1="58929" x2="35670" y2="61951"/>
                            <a14:foregroundMark x1="35155" y1="63324" x2="33093" y2="66758"/>
                            <a14:foregroundMark x1="38763" y1="60302" x2="42577" y2="57830"/>
                            <a14:foregroundMark x1="55876" y1="33242" x2="51959" y2="32005"/>
                            <a14:foregroundMark x1="57216" y1="33516" x2="60103" y2="35577"/>
                            <a14:foregroundMark x1="60412" y1="35165" x2="61443" y2="37363"/>
                            <a14:foregroundMark x1="60000" y1="34890" x2="57938" y2="33242"/>
                            <a14:foregroundMark x1="57629" y1="33104" x2="55464" y2="32280"/>
                            <a14:foregroundMark x1="55258" y1="32280" x2="51340" y2="31868"/>
                            <a14:foregroundMark x1="51031" y1="31593" x2="44742" y2="30769"/>
                            <a14:foregroundMark x1="44433" y1="30632" x2="39175" y2="30082"/>
                            <a14:foregroundMark x1="36392" y1="24588" x2="37835" y2="21291"/>
                            <a14:foregroundMark x1="48969" y1="13599" x2="37629" y2="21566"/>
                            <a14:foregroundMark x1="61959" y1="42720" x2="60515" y2="47665"/>
                            <a14:foregroundMark x1="52165" y1="54670" x2="49691" y2="55769"/>
                            <a14:foregroundMark x1="47835" y1="56319" x2="41959" y2="57967"/>
                            <a14:foregroundMark x1="52680" y1="32418" x2="46186" y2="31868"/>
                            <a14:foregroundMark x1="59072" y1="35302" x2="60515" y2="37225"/>
                            <a14:foregroundMark x1="60722" y1="47253" x2="58454" y2="50412"/>
                            <a14:foregroundMark x1="58660" y1="50824" x2="56701" y2="52198"/>
                            <a14:foregroundMark x1="56186" y1="52747" x2="53196" y2="54258"/>
                            <a14:foregroundMark x1="50000" y1="55632" x2="47526" y2="56593"/>
                            <a14:foregroundMark x1="55670" y1="52060" x2="57835" y2="50412"/>
                            <a14:foregroundMark x1="62165" y1="41896" x2="61546" y2="37912"/>
                            <a14:foregroundMark x1="62371" y1="41484" x2="61753" y2="38049"/>
                            <a14:foregroundMark x1="62577" y1="41484" x2="62062" y2="44231"/>
                            <a14:foregroundMark x1="38763" y1="29945" x2="36598" y2="28022"/>
                            <a14:foregroundMark x1="36701" y1="28159" x2="36289" y2="24725"/>
                            <a14:foregroundMark x1="40412" y1="20192" x2="38866" y2="21154"/>
                            <a14:backgroundMark x1="39278" y1="65659" x2="39175" y2="66071"/>
                            <a14:backgroundMark x1="37629" y1="65110" x2="37629" y2="65110"/>
                            <a14:backgroundMark x1="36289" y1="66484" x2="36289" y2="66484"/>
                            <a14:backgroundMark x1="34124" y1="70879" x2="34124" y2="70879"/>
                            <a14:backgroundMark x1="34948" y1="68544" x2="34948" y2="68544"/>
                            <a14:backgroundMark x1="41237" y1="60852" x2="41237" y2="60852"/>
                            <a14:backgroundMark x1="35464" y1="65385" x2="36907" y2="63599"/>
                            <a14:backgroundMark x1="37113" y1="62637" x2="34845" y2="65797"/>
                            <a14:backgroundMark x1="50206" y1="56319" x2="41959" y2="59753"/>
                            <a14:backgroundMark x1="37938" y1="61676" x2="36907" y2="62500"/>
                            <a14:backgroundMark x1="34021" y1="67308" x2="34227" y2="66484"/>
                            <a14:backgroundMark x1="44742" y1="58242" x2="46804" y2="57280"/>
                            <a14:backgroundMark x1="59278" y1="38874" x2="60206" y2="41896"/>
                            <a14:backgroundMark x1="60412" y1="42857" x2="59897" y2="45467"/>
                            <a14:backgroundMark x1="59588" y1="38187" x2="57010" y2="35027"/>
                            <a14:backgroundMark x1="56701" y1="35027" x2="52680" y2="33516"/>
                            <a14:backgroundMark x1="52474" y1="33654" x2="50515" y2="33379"/>
                            <a14:backgroundMark x1="60103" y1="45467" x2="58247" y2="48626"/>
                            <a14:backgroundMark x1="37835" y1="24038" x2="38763" y2="221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75" t="66475" r="29744" b="5288"/>
              <a:stretch/>
            </p:blipFill>
            <p:spPr bwMode="auto">
              <a:xfrm rot="16200000">
                <a:off x="707478" y="4723917"/>
                <a:ext cx="2198129" cy="12699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706486" y="4958273"/>
                <a:ext cx="831609" cy="9099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Freeform 5"/>
              <p:cNvSpPr/>
              <p:nvPr/>
            </p:nvSpPr>
            <p:spPr>
              <a:xfrm>
                <a:off x="1866900" y="5715000"/>
                <a:ext cx="1308248" cy="878705"/>
              </a:xfrm>
              <a:custGeom>
                <a:avLst/>
                <a:gdLst>
                  <a:gd name="connsiteX0" fmla="*/ 0 w 1308248"/>
                  <a:gd name="connsiteY0" fmla="*/ 676275 h 878705"/>
                  <a:gd name="connsiteX1" fmla="*/ 352425 w 1308248"/>
                  <a:gd name="connsiteY1" fmla="*/ 876300 h 878705"/>
                  <a:gd name="connsiteX2" fmla="*/ 1019175 w 1308248"/>
                  <a:gd name="connsiteY2" fmla="*/ 762000 h 878705"/>
                  <a:gd name="connsiteX3" fmla="*/ 1276350 w 1308248"/>
                  <a:gd name="connsiteY3" fmla="*/ 409575 h 878705"/>
                  <a:gd name="connsiteX4" fmla="*/ 1295400 w 1308248"/>
                  <a:gd name="connsiteY4" fmla="*/ 0 h 87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8248" h="878705">
                    <a:moveTo>
                      <a:pt x="0" y="676275"/>
                    </a:moveTo>
                    <a:cubicBezTo>
                      <a:pt x="91281" y="769144"/>
                      <a:pt x="182563" y="862013"/>
                      <a:pt x="352425" y="876300"/>
                    </a:cubicBezTo>
                    <a:cubicBezTo>
                      <a:pt x="522287" y="890587"/>
                      <a:pt x="865188" y="839787"/>
                      <a:pt x="1019175" y="762000"/>
                    </a:cubicBezTo>
                    <a:cubicBezTo>
                      <a:pt x="1173162" y="684213"/>
                      <a:pt x="1230313" y="536575"/>
                      <a:pt x="1276350" y="409575"/>
                    </a:cubicBezTo>
                    <a:cubicBezTo>
                      <a:pt x="1322388" y="282575"/>
                      <a:pt x="1308894" y="141287"/>
                      <a:pt x="1295400" y="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1666875" y="5715000"/>
                <a:ext cx="1308248" cy="878705"/>
              </a:xfrm>
              <a:custGeom>
                <a:avLst/>
                <a:gdLst>
                  <a:gd name="connsiteX0" fmla="*/ 0 w 1308248"/>
                  <a:gd name="connsiteY0" fmla="*/ 676275 h 878705"/>
                  <a:gd name="connsiteX1" fmla="*/ 352425 w 1308248"/>
                  <a:gd name="connsiteY1" fmla="*/ 876300 h 878705"/>
                  <a:gd name="connsiteX2" fmla="*/ 1019175 w 1308248"/>
                  <a:gd name="connsiteY2" fmla="*/ 762000 h 878705"/>
                  <a:gd name="connsiteX3" fmla="*/ 1276350 w 1308248"/>
                  <a:gd name="connsiteY3" fmla="*/ 409575 h 878705"/>
                  <a:gd name="connsiteX4" fmla="*/ 1295400 w 1308248"/>
                  <a:gd name="connsiteY4" fmla="*/ 0 h 87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8248" h="878705">
                    <a:moveTo>
                      <a:pt x="0" y="676275"/>
                    </a:moveTo>
                    <a:cubicBezTo>
                      <a:pt x="91281" y="769144"/>
                      <a:pt x="182563" y="862013"/>
                      <a:pt x="352425" y="876300"/>
                    </a:cubicBezTo>
                    <a:cubicBezTo>
                      <a:pt x="522287" y="890587"/>
                      <a:pt x="865188" y="839787"/>
                      <a:pt x="1019175" y="762000"/>
                    </a:cubicBezTo>
                    <a:cubicBezTo>
                      <a:pt x="1173162" y="684213"/>
                      <a:pt x="1230313" y="536575"/>
                      <a:pt x="1276350" y="409575"/>
                    </a:cubicBezTo>
                    <a:cubicBezTo>
                      <a:pt x="1322388" y="282575"/>
                      <a:pt x="1308894" y="141287"/>
                      <a:pt x="1295400" y="0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3505200" y="4783996"/>
                <a:ext cx="523875" cy="647122"/>
              </a:xfrm>
              <a:custGeom>
                <a:avLst/>
                <a:gdLst>
                  <a:gd name="connsiteX0" fmla="*/ 0 w 523875"/>
                  <a:gd name="connsiteY0" fmla="*/ 597629 h 647122"/>
                  <a:gd name="connsiteX1" fmla="*/ 152400 w 523875"/>
                  <a:gd name="connsiteY1" fmla="*/ 597629 h 647122"/>
                  <a:gd name="connsiteX2" fmla="*/ 228600 w 523875"/>
                  <a:gd name="connsiteY2" fmla="*/ 83279 h 647122"/>
                  <a:gd name="connsiteX3" fmla="*/ 523875 w 523875"/>
                  <a:gd name="connsiteY3" fmla="*/ 7079 h 64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875" h="647122">
                    <a:moveTo>
                      <a:pt x="0" y="597629"/>
                    </a:moveTo>
                    <a:cubicBezTo>
                      <a:pt x="57150" y="640491"/>
                      <a:pt x="114300" y="683354"/>
                      <a:pt x="152400" y="597629"/>
                    </a:cubicBezTo>
                    <a:cubicBezTo>
                      <a:pt x="190500" y="511904"/>
                      <a:pt x="166688" y="181704"/>
                      <a:pt x="228600" y="83279"/>
                    </a:cubicBezTo>
                    <a:cubicBezTo>
                      <a:pt x="290512" y="-15146"/>
                      <a:pt x="407193" y="-4034"/>
                      <a:pt x="523875" y="7079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3467100" y="5194651"/>
                <a:ext cx="552450" cy="497240"/>
              </a:xfrm>
              <a:custGeom>
                <a:avLst/>
                <a:gdLst>
                  <a:gd name="connsiteX0" fmla="*/ 0 w 552450"/>
                  <a:gd name="connsiteY0" fmla="*/ 53624 h 497240"/>
                  <a:gd name="connsiteX1" fmla="*/ 209550 w 552450"/>
                  <a:gd name="connsiteY1" fmla="*/ 34574 h 497240"/>
                  <a:gd name="connsiteX2" fmla="*/ 276225 w 552450"/>
                  <a:gd name="connsiteY2" fmla="*/ 453674 h 497240"/>
                  <a:gd name="connsiteX3" fmla="*/ 552450 w 552450"/>
                  <a:gd name="connsiteY3" fmla="*/ 463199 h 49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497240">
                    <a:moveTo>
                      <a:pt x="0" y="53624"/>
                    </a:moveTo>
                    <a:cubicBezTo>
                      <a:pt x="81756" y="10761"/>
                      <a:pt x="163513" y="-32101"/>
                      <a:pt x="209550" y="34574"/>
                    </a:cubicBezTo>
                    <a:cubicBezTo>
                      <a:pt x="255587" y="101249"/>
                      <a:pt x="219075" y="382237"/>
                      <a:pt x="276225" y="453674"/>
                    </a:cubicBezTo>
                    <a:cubicBezTo>
                      <a:pt x="333375" y="525111"/>
                      <a:pt x="442912" y="494155"/>
                      <a:pt x="552450" y="463199"/>
                    </a:cubicBez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4977" b="57277" l="18182" r="45455">
                            <a14:foregroundMark x1="18344" y1="52394" x2="18344" y2="52394"/>
                            <a14:foregroundMark x1="19156" y1="51268" x2="19156" y2="51268"/>
                            <a14:foregroundMark x1="19237" y1="53803" x2="19237" y2="53803"/>
                            <a14:foregroundMark x1="18182" y1="51268" x2="18182" y2="51268"/>
                            <a14:foregroundMark x1="22890" y1="48826" x2="22890" y2="48826"/>
                            <a14:foregroundMark x1="20942" y1="55305" x2="20942" y2="55305"/>
                            <a14:foregroundMark x1="20942" y1="53991" x2="20942" y2="53991"/>
                            <a14:backgroundMark x1="22078" y1="27981" x2="22078" y2="27981"/>
                            <a14:backgroundMark x1="21510" y1="28732" x2="21510" y2="28732"/>
                            <a14:backgroundMark x1="42776" y1="28732" x2="42776" y2="28732"/>
                            <a14:backgroundMark x1="33929" y1="54178" x2="33929" y2="541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08" t="25072" r="53395" b="40818"/>
              <a:stretch/>
            </p:blipFill>
            <p:spPr bwMode="auto">
              <a:xfrm>
                <a:off x="3760080" y="4259821"/>
                <a:ext cx="2292056" cy="2306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BFDFA"/>
                  </a:clrFrom>
                  <a:clrTo>
                    <a:srgbClr val="FBFDFA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98374" l="1156" r="98150">
                            <a14:foregroundMark x1="5868" y1="49313" x2="5868" y2="49313"/>
                            <a14:foregroundMark x1="5721" y1="70447" x2="5721" y2="70447"/>
                            <a14:foregroundMark x1="5428" y1="54811" x2="5428" y2="54811"/>
                            <a14:foregroundMark x1="3521" y1="47079" x2="3521" y2="47079"/>
                            <a14:foregroundMark x1="5428" y1="44845" x2="5428" y2="44845"/>
                            <a14:foregroundMark x1="1387" y1="65041" x2="1156" y2="35366"/>
                            <a14:backgroundMark x1="1734" y1="27236" x2="2197" y2="2846"/>
                            <a14:backgroundMark x1="231" y1="65854" x2="462" y2="33740"/>
                            <a14:backgroundMark x1="2775" y1="96341" x2="2890" y2="735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3"/>
              <a:stretch/>
            </p:blipFill>
            <p:spPr bwMode="auto">
              <a:xfrm>
                <a:off x="3808461" y="4708518"/>
                <a:ext cx="3605717" cy="10238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8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9780" y="4364128"/>
                <a:ext cx="289719" cy="277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Freeform 12"/>
              <p:cNvSpPr/>
              <p:nvPr/>
            </p:nvSpPr>
            <p:spPr>
              <a:xfrm>
                <a:off x="2932394" y="4221480"/>
                <a:ext cx="420406" cy="1295400"/>
              </a:xfrm>
              <a:custGeom>
                <a:avLst/>
                <a:gdLst>
                  <a:gd name="connsiteX0" fmla="*/ 259129 w 259129"/>
                  <a:gd name="connsiteY0" fmla="*/ 1059180 h 1059180"/>
                  <a:gd name="connsiteX1" fmla="*/ 49 w 259129"/>
                  <a:gd name="connsiteY1" fmla="*/ 548640 h 1059180"/>
                  <a:gd name="connsiteX2" fmla="*/ 236269 w 259129"/>
                  <a:gd name="connsiteY2" fmla="*/ 175260 h 1059180"/>
                  <a:gd name="connsiteX3" fmla="*/ 137209 w 259129"/>
                  <a:gd name="connsiteY3" fmla="*/ 0 h 1059180"/>
                  <a:gd name="connsiteX0" fmla="*/ 297180 w 297180"/>
                  <a:gd name="connsiteY0" fmla="*/ 1295400 h 1295400"/>
                  <a:gd name="connsiteX1" fmla="*/ 38100 w 297180"/>
                  <a:gd name="connsiteY1" fmla="*/ 784860 h 1295400"/>
                  <a:gd name="connsiteX2" fmla="*/ 274320 w 297180"/>
                  <a:gd name="connsiteY2" fmla="*/ 411480 h 1295400"/>
                  <a:gd name="connsiteX3" fmla="*/ 0 w 297180"/>
                  <a:gd name="connsiteY3" fmla="*/ 0 h 1295400"/>
                  <a:gd name="connsiteX0" fmla="*/ 297180 w 297180"/>
                  <a:gd name="connsiteY0" fmla="*/ 1295400 h 1295400"/>
                  <a:gd name="connsiteX1" fmla="*/ 38100 w 297180"/>
                  <a:gd name="connsiteY1" fmla="*/ 784860 h 1295400"/>
                  <a:gd name="connsiteX2" fmla="*/ 160020 w 297180"/>
                  <a:gd name="connsiteY2" fmla="*/ 327660 h 1295400"/>
                  <a:gd name="connsiteX3" fmla="*/ 0 w 297180"/>
                  <a:gd name="connsiteY3" fmla="*/ 0 h 1295400"/>
                  <a:gd name="connsiteX0" fmla="*/ 420406 w 420406"/>
                  <a:gd name="connsiteY0" fmla="*/ 1295400 h 1295400"/>
                  <a:gd name="connsiteX1" fmla="*/ 1306 w 420406"/>
                  <a:gd name="connsiteY1" fmla="*/ 876300 h 1295400"/>
                  <a:gd name="connsiteX2" fmla="*/ 283246 w 420406"/>
                  <a:gd name="connsiteY2" fmla="*/ 327660 h 1295400"/>
                  <a:gd name="connsiteX3" fmla="*/ 123226 w 420406"/>
                  <a:gd name="connsiteY3" fmla="*/ 0 h 129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406" h="1295400">
                    <a:moveTo>
                      <a:pt x="420406" y="1295400"/>
                    </a:moveTo>
                    <a:cubicBezTo>
                      <a:pt x="292771" y="1113790"/>
                      <a:pt x="24166" y="1037590"/>
                      <a:pt x="1306" y="876300"/>
                    </a:cubicBezTo>
                    <a:cubicBezTo>
                      <a:pt x="-21554" y="715010"/>
                      <a:pt x="262926" y="473710"/>
                      <a:pt x="283246" y="327660"/>
                    </a:cubicBezTo>
                    <a:cubicBezTo>
                      <a:pt x="303566" y="181610"/>
                      <a:pt x="184186" y="41910"/>
                      <a:pt x="123226" y="0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3042267" y="4068438"/>
                <a:ext cx="420370" cy="1440180"/>
              </a:xfrm>
              <a:custGeom>
                <a:avLst/>
                <a:gdLst>
                  <a:gd name="connsiteX0" fmla="*/ 259129 w 259129"/>
                  <a:gd name="connsiteY0" fmla="*/ 1059180 h 1059180"/>
                  <a:gd name="connsiteX1" fmla="*/ 49 w 259129"/>
                  <a:gd name="connsiteY1" fmla="*/ 548640 h 1059180"/>
                  <a:gd name="connsiteX2" fmla="*/ 236269 w 259129"/>
                  <a:gd name="connsiteY2" fmla="*/ 175260 h 1059180"/>
                  <a:gd name="connsiteX3" fmla="*/ 137209 w 259129"/>
                  <a:gd name="connsiteY3" fmla="*/ 0 h 1059180"/>
                  <a:gd name="connsiteX0" fmla="*/ 297180 w 297180"/>
                  <a:gd name="connsiteY0" fmla="*/ 1295400 h 1295400"/>
                  <a:gd name="connsiteX1" fmla="*/ 38100 w 297180"/>
                  <a:gd name="connsiteY1" fmla="*/ 784860 h 1295400"/>
                  <a:gd name="connsiteX2" fmla="*/ 274320 w 297180"/>
                  <a:gd name="connsiteY2" fmla="*/ 411480 h 1295400"/>
                  <a:gd name="connsiteX3" fmla="*/ 0 w 297180"/>
                  <a:gd name="connsiteY3" fmla="*/ 0 h 1295400"/>
                  <a:gd name="connsiteX0" fmla="*/ 297180 w 297180"/>
                  <a:gd name="connsiteY0" fmla="*/ 1295400 h 1295400"/>
                  <a:gd name="connsiteX1" fmla="*/ 38100 w 297180"/>
                  <a:gd name="connsiteY1" fmla="*/ 784860 h 1295400"/>
                  <a:gd name="connsiteX2" fmla="*/ 160020 w 297180"/>
                  <a:gd name="connsiteY2" fmla="*/ 327660 h 1295400"/>
                  <a:gd name="connsiteX3" fmla="*/ 0 w 297180"/>
                  <a:gd name="connsiteY3" fmla="*/ 0 h 1295400"/>
                  <a:gd name="connsiteX0" fmla="*/ 420406 w 420406"/>
                  <a:gd name="connsiteY0" fmla="*/ 1295400 h 1295400"/>
                  <a:gd name="connsiteX1" fmla="*/ 1306 w 420406"/>
                  <a:gd name="connsiteY1" fmla="*/ 876300 h 1295400"/>
                  <a:gd name="connsiteX2" fmla="*/ 283246 w 420406"/>
                  <a:gd name="connsiteY2" fmla="*/ 327660 h 1295400"/>
                  <a:gd name="connsiteX3" fmla="*/ 123226 w 420406"/>
                  <a:gd name="connsiteY3" fmla="*/ 0 h 1295400"/>
                  <a:gd name="connsiteX0" fmla="*/ 420370 w 420370"/>
                  <a:gd name="connsiteY0" fmla="*/ 1440180 h 1440180"/>
                  <a:gd name="connsiteX1" fmla="*/ 1270 w 420370"/>
                  <a:gd name="connsiteY1" fmla="*/ 1021080 h 1440180"/>
                  <a:gd name="connsiteX2" fmla="*/ 283210 w 420370"/>
                  <a:gd name="connsiteY2" fmla="*/ 472440 h 1440180"/>
                  <a:gd name="connsiteX3" fmla="*/ 69850 w 420370"/>
                  <a:gd name="connsiteY3" fmla="*/ 0 h 144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370" h="1440180">
                    <a:moveTo>
                      <a:pt x="420370" y="1440180"/>
                    </a:moveTo>
                    <a:cubicBezTo>
                      <a:pt x="292735" y="1258570"/>
                      <a:pt x="24130" y="1182370"/>
                      <a:pt x="1270" y="1021080"/>
                    </a:cubicBezTo>
                    <a:cubicBezTo>
                      <a:pt x="-21590" y="859790"/>
                      <a:pt x="271780" y="642620"/>
                      <a:pt x="283210" y="472440"/>
                    </a:cubicBezTo>
                    <a:cubicBezTo>
                      <a:pt x="294640" y="302260"/>
                      <a:pt x="130810" y="41910"/>
                      <a:pt x="69850" y="0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 rot="18900000">
              <a:off x="230824" y="2374365"/>
              <a:ext cx="17411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Tie Down?</a:t>
              </a:r>
            </a:p>
            <a:p>
              <a:pPr algn="ctr"/>
              <a:r>
                <a:rPr lang="en-US" dirty="0" smtClean="0"/>
                <a:t>(Holes + </a:t>
              </a:r>
              <a:r>
                <a:rPr lang="en-US" dirty="0" err="1" smtClean="0"/>
                <a:t>ZipTie</a:t>
              </a:r>
              <a:r>
                <a:rPr lang="en-US" dirty="0" smtClean="0"/>
                <a:t>?)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530991" y="3090574"/>
              <a:ext cx="315590" cy="315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077424" y="3090574"/>
              <a:ext cx="315590" cy="31559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688786" y="3222298"/>
              <a:ext cx="1546433" cy="0"/>
            </a:xfrm>
            <a:prstGeom prst="line">
              <a:avLst/>
            </a:prstGeom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086767" y="916170"/>
              <a:ext cx="2296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Some sort of switch.</a:t>
              </a:r>
            </a:p>
            <a:p>
              <a:pPr algn="ctr"/>
              <a:r>
                <a:rPr lang="en-US" dirty="0" smtClean="0"/>
                <a:t>Loose or panel mount.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3789" y="5091661"/>
              <a:ext cx="1779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Screw this down.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904646" y="3816743"/>
              <a:ext cx="212543" cy="12587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93384" y="1245037"/>
              <a:ext cx="21686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Connect to 5V and</a:t>
              </a:r>
            </a:p>
            <a:p>
              <a:pPr algn="ctr"/>
              <a:r>
                <a:rPr lang="en-US" dirty="0" err="1" smtClean="0"/>
                <a:t>Gnd</a:t>
              </a:r>
              <a:r>
                <a:rPr lang="en-US" dirty="0" smtClean="0"/>
                <a:t> Pins underneath</a:t>
              </a:r>
              <a:endParaRPr lang="en-US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49821" y="1542882"/>
              <a:ext cx="526503" cy="1173346"/>
            </a:xfrm>
            <a:custGeom>
              <a:avLst/>
              <a:gdLst>
                <a:gd name="connsiteX0" fmla="*/ 586373 w 586373"/>
                <a:gd name="connsiteY0" fmla="*/ 0 h 1140977"/>
                <a:gd name="connsiteX1" fmla="*/ 36114 w 586373"/>
                <a:gd name="connsiteY1" fmla="*/ 356050 h 1140977"/>
                <a:gd name="connsiteX2" fmla="*/ 84667 w 586373"/>
                <a:gd name="connsiteY2" fmla="*/ 776836 h 1140977"/>
                <a:gd name="connsiteX3" fmla="*/ 343612 w 586373"/>
                <a:gd name="connsiteY3" fmla="*/ 1140977 h 1140977"/>
                <a:gd name="connsiteX0" fmla="*/ 586373 w 586373"/>
                <a:gd name="connsiteY0" fmla="*/ 0 h 1140977"/>
                <a:gd name="connsiteX1" fmla="*/ 36114 w 586373"/>
                <a:gd name="connsiteY1" fmla="*/ 356050 h 1140977"/>
                <a:gd name="connsiteX2" fmla="*/ 84667 w 586373"/>
                <a:gd name="connsiteY2" fmla="*/ 776836 h 1140977"/>
                <a:gd name="connsiteX3" fmla="*/ 343612 w 586373"/>
                <a:gd name="connsiteY3" fmla="*/ 1140977 h 1140977"/>
                <a:gd name="connsiteX0" fmla="*/ 554188 w 554188"/>
                <a:gd name="connsiteY0" fmla="*/ 0 h 1140977"/>
                <a:gd name="connsiteX1" fmla="*/ 3929 w 554188"/>
                <a:gd name="connsiteY1" fmla="*/ 356050 h 1140977"/>
                <a:gd name="connsiteX2" fmla="*/ 311427 w 554188"/>
                <a:gd name="connsiteY2" fmla="*/ 1140977 h 1140977"/>
                <a:gd name="connsiteX0" fmla="*/ 560049 w 560049"/>
                <a:gd name="connsiteY0" fmla="*/ 0 h 1140977"/>
                <a:gd name="connsiteX1" fmla="*/ 9790 w 560049"/>
                <a:gd name="connsiteY1" fmla="*/ 356050 h 1140977"/>
                <a:gd name="connsiteX2" fmla="*/ 317288 w 560049"/>
                <a:gd name="connsiteY2" fmla="*/ 1140977 h 1140977"/>
                <a:gd name="connsiteX0" fmla="*/ 554795 w 554795"/>
                <a:gd name="connsiteY0" fmla="*/ 0 h 1173346"/>
                <a:gd name="connsiteX1" fmla="*/ 4536 w 554795"/>
                <a:gd name="connsiteY1" fmla="*/ 356050 h 1173346"/>
                <a:gd name="connsiteX2" fmla="*/ 368678 w 554795"/>
                <a:gd name="connsiteY2" fmla="*/ 1173346 h 1173346"/>
                <a:gd name="connsiteX0" fmla="*/ 555509 w 555509"/>
                <a:gd name="connsiteY0" fmla="*/ 0 h 1173346"/>
                <a:gd name="connsiteX1" fmla="*/ 5250 w 555509"/>
                <a:gd name="connsiteY1" fmla="*/ 356050 h 1173346"/>
                <a:gd name="connsiteX2" fmla="*/ 369392 w 555509"/>
                <a:gd name="connsiteY2" fmla="*/ 1173346 h 1173346"/>
                <a:gd name="connsiteX0" fmla="*/ 532223 w 532223"/>
                <a:gd name="connsiteY0" fmla="*/ 0 h 1173346"/>
                <a:gd name="connsiteX1" fmla="*/ 6240 w 532223"/>
                <a:gd name="connsiteY1" fmla="*/ 445062 h 1173346"/>
                <a:gd name="connsiteX2" fmla="*/ 346106 w 532223"/>
                <a:gd name="connsiteY2" fmla="*/ 1173346 h 1173346"/>
                <a:gd name="connsiteX0" fmla="*/ 526503 w 526503"/>
                <a:gd name="connsiteY0" fmla="*/ 0 h 1173346"/>
                <a:gd name="connsiteX1" fmla="*/ 520 w 526503"/>
                <a:gd name="connsiteY1" fmla="*/ 445062 h 1173346"/>
                <a:gd name="connsiteX2" fmla="*/ 340386 w 526503"/>
                <a:gd name="connsiteY2" fmla="*/ 1173346 h 1173346"/>
                <a:gd name="connsiteX0" fmla="*/ 526503 w 526503"/>
                <a:gd name="connsiteY0" fmla="*/ 0 h 1173346"/>
                <a:gd name="connsiteX1" fmla="*/ 520 w 526503"/>
                <a:gd name="connsiteY1" fmla="*/ 445062 h 1173346"/>
                <a:gd name="connsiteX2" fmla="*/ 340386 w 526503"/>
                <a:gd name="connsiteY2" fmla="*/ 1173346 h 11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503" h="1173346">
                  <a:moveTo>
                    <a:pt x="526503" y="0"/>
                  </a:moveTo>
                  <a:cubicBezTo>
                    <a:pt x="293182" y="-1"/>
                    <a:pt x="7263" y="136214"/>
                    <a:pt x="520" y="445062"/>
                  </a:cubicBezTo>
                  <a:cubicBezTo>
                    <a:pt x="-6223" y="753910"/>
                    <a:pt x="49747" y="1050280"/>
                    <a:pt x="340386" y="117334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846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342900" y="1179593"/>
            <a:ext cx="8429625" cy="434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56" y="1245673"/>
            <a:ext cx="826087" cy="94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81" y="1245673"/>
            <a:ext cx="826087" cy="94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896011" y="1308287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Line</a:t>
            </a:r>
          </a:p>
          <a:p>
            <a:pPr algn="ctr"/>
            <a:r>
              <a:rPr lang="en-US" sz="1400" dirty="0" smtClean="0"/>
              <a:t>In</a:t>
            </a:r>
            <a:endParaRPr lang="en-US" sz="1400" dirty="0"/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>
            <a:off x="4139026" y="1831507"/>
            <a:ext cx="63395" cy="5682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30987" y="851388"/>
            <a:ext cx="138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Left Mic</a:t>
            </a:r>
            <a:endParaRPr lang="en-US" sz="1400" dirty="0"/>
          </a:p>
        </p:txBody>
      </p:sp>
      <p:sp>
        <p:nvSpPr>
          <p:cNvPr id="40" name="Freeform 39"/>
          <p:cNvSpPr/>
          <p:nvPr/>
        </p:nvSpPr>
        <p:spPr>
          <a:xfrm>
            <a:off x="1423447" y="2011444"/>
            <a:ext cx="2394409" cy="965692"/>
          </a:xfrm>
          <a:custGeom>
            <a:avLst/>
            <a:gdLst>
              <a:gd name="connsiteX0" fmla="*/ 2394409 w 2394409"/>
              <a:gd name="connsiteY0" fmla="*/ 876693 h 876693"/>
              <a:gd name="connsiteX1" fmla="*/ 1979629 w 2394409"/>
              <a:gd name="connsiteY1" fmla="*/ 707011 h 876693"/>
              <a:gd name="connsiteX2" fmla="*/ 1564850 w 2394409"/>
              <a:gd name="connsiteY2" fmla="*/ 575035 h 876693"/>
              <a:gd name="connsiteX3" fmla="*/ 1131217 w 2394409"/>
              <a:gd name="connsiteY3" fmla="*/ 556182 h 876693"/>
              <a:gd name="connsiteX4" fmla="*/ 707011 w 2394409"/>
              <a:gd name="connsiteY4" fmla="*/ 433633 h 876693"/>
              <a:gd name="connsiteX5" fmla="*/ 188537 w 2394409"/>
              <a:gd name="connsiteY5" fmla="*/ 509048 h 876693"/>
              <a:gd name="connsiteX6" fmla="*/ 0 w 2394409"/>
              <a:gd name="connsiteY6" fmla="*/ 0 h 876693"/>
              <a:gd name="connsiteX0" fmla="*/ 2394409 w 2394409"/>
              <a:gd name="connsiteY0" fmla="*/ 876693 h 876693"/>
              <a:gd name="connsiteX1" fmla="*/ 1979629 w 2394409"/>
              <a:gd name="connsiteY1" fmla="*/ 707011 h 876693"/>
              <a:gd name="connsiteX2" fmla="*/ 1564850 w 2394409"/>
              <a:gd name="connsiteY2" fmla="*/ 575035 h 876693"/>
              <a:gd name="connsiteX3" fmla="*/ 1131217 w 2394409"/>
              <a:gd name="connsiteY3" fmla="*/ 556182 h 876693"/>
              <a:gd name="connsiteX4" fmla="*/ 575036 w 2394409"/>
              <a:gd name="connsiteY4" fmla="*/ 857839 h 876693"/>
              <a:gd name="connsiteX5" fmla="*/ 188537 w 2394409"/>
              <a:gd name="connsiteY5" fmla="*/ 509048 h 876693"/>
              <a:gd name="connsiteX6" fmla="*/ 0 w 2394409"/>
              <a:gd name="connsiteY6" fmla="*/ 0 h 876693"/>
              <a:gd name="connsiteX0" fmla="*/ 2394409 w 2394409"/>
              <a:gd name="connsiteY0" fmla="*/ 876693 h 976159"/>
              <a:gd name="connsiteX1" fmla="*/ 1979629 w 2394409"/>
              <a:gd name="connsiteY1" fmla="*/ 707011 h 976159"/>
              <a:gd name="connsiteX2" fmla="*/ 1564850 w 2394409"/>
              <a:gd name="connsiteY2" fmla="*/ 575035 h 976159"/>
              <a:gd name="connsiteX3" fmla="*/ 1131217 w 2394409"/>
              <a:gd name="connsiteY3" fmla="*/ 961535 h 976159"/>
              <a:gd name="connsiteX4" fmla="*/ 575036 w 2394409"/>
              <a:gd name="connsiteY4" fmla="*/ 857839 h 976159"/>
              <a:gd name="connsiteX5" fmla="*/ 188537 w 2394409"/>
              <a:gd name="connsiteY5" fmla="*/ 509048 h 976159"/>
              <a:gd name="connsiteX6" fmla="*/ 0 w 2394409"/>
              <a:gd name="connsiteY6" fmla="*/ 0 h 976159"/>
              <a:gd name="connsiteX0" fmla="*/ 2394409 w 2394409"/>
              <a:gd name="connsiteY0" fmla="*/ 876693 h 978717"/>
              <a:gd name="connsiteX1" fmla="*/ 1979629 w 2394409"/>
              <a:gd name="connsiteY1" fmla="*/ 707011 h 978717"/>
              <a:gd name="connsiteX2" fmla="*/ 1564850 w 2394409"/>
              <a:gd name="connsiteY2" fmla="*/ 952107 h 978717"/>
              <a:gd name="connsiteX3" fmla="*/ 1131217 w 2394409"/>
              <a:gd name="connsiteY3" fmla="*/ 961535 h 978717"/>
              <a:gd name="connsiteX4" fmla="*/ 575036 w 2394409"/>
              <a:gd name="connsiteY4" fmla="*/ 857839 h 978717"/>
              <a:gd name="connsiteX5" fmla="*/ 188537 w 2394409"/>
              <a:gd name="connsiteY5" fmla="*/ 509048 h 978717"/>
              <a:gd name="connsiteX6" fmla="*/ 0 w 2394409"/>
              <a:gd name="connsiteY6" fmla="*/ 0 h 978717"/>
              <a:gd name="connsiteX0" fmla="*/ 2394409 w 2394409"/>
              <a:gd name="connsiteY0" fmla="*/ 876693 h 976268"/>
              <a:gd name="connsiteX1" fmla="*/ 1838227 w 2394409"/>
              <a:gd name="connsiteY1" fmla="*/ 744718 h 976268"/>
              <a:gd name="connsiteX2" fmla="*/ 1564850 w 2394409"/>
              <a:gd name="connsiteY2" fmla="*/ 952107 h 976268"/>
              <a:gd name="connsiteX3" fmla="*/ 1131217 w 2394409"/>
              <a:gd name="connsiteY3" fmla="*/ 961535 h 976268"/>
              <a:gd name="connsiteX4" fmla="*/ 575036 w 2394409"/>
              <a:gd name="connsiteY4" fmla="*/ 857839 h 976268"/>
              <a:gd name="connsiteX5" fmla="*/ 188537 w 2394409"/>
              <a:gd name="connsiteY5" fmla="*/ 509048 h 976268"/>
              <a:gd name="connsiteX6" fmla="*/ 0 w 2394409"/>
              <a:gd name="connsiteY6" fmla="*/ 0 h 976268"/>
              <a:gd name="connsiteX0" fmla="*/ 2394409 w 2394409"/>
              <a:gd name="connsiteY0" fmla="*/ 876693 h 965692"/>
              <a:gd name="connsiteX1" fmla="*/ 1838227 w 2394409"/>
              <a:gd name="connsiteY1" fmla="*/ 744718 h 965692"/>
              <a:gd name="connsiteX2" fmla="*/ 1131217 w 2394409"/>
              <a:gd name="connsiteY2" fmla="*/ 961535 h 965692"/>
              <a:gd name="connsiteX3" fmla="*/ 575036 w 2394409"/>
              <a:gd name="connsiteY3" fmla="*/ 857839 h 965692"/>
              <a:gd name="connsiteX4" fmla="*/ 188537 w 2394409"/>
              <a:gd name="connsiteY4" fmla="*/ 509048 h 965692"/>
              <a:gd name="connsiteX5" fmla="*/ 0 w 2394409"/>
              <a:gd name="connsiteY5" fmla="*/ 0 h 96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4409" h="965692">
                <a:moveTo>
                  <a:pt x="2394409" y="876693"/>
                </a:moveTo>
                <a:cubicBezTo>
                  <a:pt x="2256149" y="816990"/>
                  <a:pt x="2048759" y="730578"/>
                  <a:pt x="1838227" y="744718"/>
                </a:cubicBezTo>
                <a:cubicBezTo>
                  <a:pt x="1627695" y="758858"/>
                  <a:pt x="1341749" y="942682"/>
                  <a:pt x="1131217" y="961535"/>
                </a:cubicBezTo>
                <a:cubicBezTo>
                  <a:pt x="920685" y="980388"/>
                  <a:pt x="732149" y="933253"/>
                  <a:pt x="575036" y="857839"/>
                </a:cubicBezTo>
                <a:cubicBezTo>
                  <a:pt x="417923" y="782425"/>
                  <a:pt x="284376" y="652021"/>
                  <a:pt x="188537" y="509048"/>
                </a:cubicBezTo>
                <a:cubicBezTo>
                  <a:pt x="92698" y="366075"/>
                  <a:pt x="35351" y="218388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 flipH="1">
            <a:off x="4941466" y="2007271"/>
            <a:ext cx="2434320" cy="844943"/>
          </a:xfrm>
          <a:custGeom>
            <a:avLst/>
            <a:gdLst>
              <a:gd name="connsiteX0" fmla="*/ 2394409 w 2394409"/>
              <a:gd name="connsiteY0" fmla="*/ 876693 h 876693"/>
              <a:gd name="connsiteX1" fmla="*/ 1979629 w 2394409"/>
              <a:gd name="connsiteY1" fmla="*/ 707011 h 876693"/>
              <a:gd name="connsiteX2" fmla="*/ 1564850 w 2394409"/>
              <a:gd name="connsiteY2" fmla="*/ 575035 h 876693"/>
              <a:gd name="connsiteX3" fmla="*/ 1131217 w 2394409"/>
              <a:gd name="connsiteY3" fmla="*/ 556182 h 876693"/>
              <a:gd name="connsiteX4" fmla="*/ 707011 w 2394409"/>
              <a:gd name="connsiteY4" fmla="*/ 433633 h 876693"/>
              <a:gd name="connsiteX5" fmla="*/ 188537 w 2394409"/>
              <a:gd name="connsiteY5" fmla="*/ 509048 h 876693"/>
              <a:gd name="connsiteX6" fmla="*/ 0 w 2394409"/>
              <a:gd name="connsiteY6" fmla="*/ 0 h 876693"/>
              <a:gd name="connsiteX0" fmla="*/ 2394409 w 2394409"/>
              <a:gd name="connsiteY0" fmla="*/ 876693 h 876693"/>
              <a:gd name="connsiteX1" fmla="*/ 1979629 w 2394409"/>
              <a:gd name="connsiteY1" fmla="*/ 707011 h 876693"/>
              <a:gd name="connsiteX2" fmla="*/ 1564850 w 2394409"/>
              <a:gd name="connsiteY2" fmla="*/ 575035 h 876693"/>
              <a:gd name="connsiteX3" fmla="*/ 1131217 w 2394409"/>
              <a:gd name="connsiteY3" fmla="*/ 556182 h 876693"/>
              <a:gd name="connsiteX4" fmla="*/ 575036 w 2394409"/>
              <a:gd name="connsiteY4" fmla="*/ 857839 h 876693"/>
              <a:gd name="connsiteX5" fmla="*/ 188537 w 2394409"/>
              <a:gd name="connsiteY5" fmla="*/ 509048 h 876693"/>
              <a:gd name="connsiteX6" fmla="*/ 0 w 2394409"/>
              <a:gd name="connsiteY6" fmla="*/ 0 h 876693"/>
              <a:gd name="connsiteX0" fmla="*/ 2394409 w 2394409"/>
              <a:gd name="connsiteY0" fmla="*/ 876693 h 976159"/>
              <a:gd name="connsiteX1" fmla="*/ 1979629 w 2394409"/>
              <a:gd name="connsiteY1" fmla="*/ 707011 h 976159"/>
              <a:gd name="connsiteX2" fmla="*/ 1564850 w 2394409"/>
              <a:gd name="connsiteY2" fmla="*/ 575035 h 976159"/>
              <a:gd name="connsiteX3" fmla="*/ 1131217 w 2394409"/>
              <a:gd name="connsiteY3" fmla="*/ 961535 h 976159"/>
              <a:gd name="connsiteX4" fmla="*/ 575036 w 2394409"/>
              <a:gd name="connsiteY4" fmla="*/ 857839 h 976159"/>
              <a:gd name="connsiteX5" fmla="*/ 188537 w 2394409"/>
              <a:gd name="connsiteY5" fmla="*/ 509048 h 976159"/>
              <a:gd name="connsiteX6" fmla="*/ 0 w 2394409"/>
              <a:gd name="connsiteY6" fmla="*/ 0 h 976159"/>
              <a:gd name="connsiteX0" fmla="*/ 2394409 w 2394409"/>
              <a:gd name="connsiteY0" fmla="*/ 876693 h 978717"/>
              <a:gd name="connsiteX1" fmla="*/ 1979629 w 2394409"/>
              <a:gd name="connsiteY1" fmla="*/ 707011 h 978717"/>
              <a:gd name="connsiteX2" fmla="*/ 1564850 w 2394409"/>
              <a:gd name="connsiteY2" fmla="*/ 952107 h 978717"/>
              <a:gd name="connsiteX3" fmla="*/ 1131217 w 2394409"/>
              <a:gd name="connsiteY3" fmla="*/ 961535 h 978717"/>
              <a:gd name="connsiteX4" fmla="*/ 575036 w 2394409"/>
              <a:gd name="connsiteY4" fmla="*/ 857839 h 978717"/>
              <a:gd name="connsiteX5" fmla="*/ 188537 w 2394409"/>
              <a:gd name="connsiteY5" fmla="*/ 509048 h 978717"/>
              <a:gd name="connsiteX6" fmla="*/ 0 w 2394409"/>
              <a:gd name="connsiteY6" fmla="*/ 0 h 978717"/>
              <a:gd name="connsiteX0" fmla="*/ 2394409 w 2394409"/>
              <a:gd name="connsiteY0" fmla="*/ 876693 h 976268"/>
              <a:gd name="connsiteX1" fmla="*/ 1838227 w 2394409"/>
              <a:gd name="connsiteY1" fmla="*/ 744718 h 976268"/>
              <a:gd name="connsiteX2" fmla="*/ 1564850 w 2394409"/>
              <a:gd name="connsiteY2" fmla="*/ 952107 h 976268"/>
              <a:gd name="connsiteX3" fmla="*/ 1131217 w 2394409"/>
              <a:gd name="connsiteY3" fmla="*/ 961535 h 976268"/>
              <a:gd name="connsiteX4" fmla="*/ 575036 w 2394409"/>
              <a:gd name="connsiteY4" fmla="*/ 857839 h 976268"/>
              <a:gd name="connsiteX5" fmla="*/ 188537 w 2394409"/>
              <a:gd name="connsiteY5" fmla="*/ 509048 h 976268"/>
              <a:gd name="connsiteX6" fmla="*/ 0 w 2394409"/>
              <a:gd name="connsiteY6" fmla="*/ 0 h 976268"/>
              <a:gd name="connsiteX0" fmla="*/ 2394409 w 2394409"/>
              <a:gd name="connsiteY0" fmla="*/ 876693 h 965692"/>
              <a:gd name="connsiteX1" fmla="*/ 1838227 w 2394409"/>
              <a:gd name="connsiteY1" fmla="*/ 744718 h 965692"/>
              <a:gd name="connsiteX2" fmla="*/ 1131217 w 2394409"/>
              <a:gd name="connsiteY2" fmla="*/ 961535 h 965692"/>
              <a:gd name="connsiteX3" fmla="*/ 575036 w 2394409"/>
              <a:gd name="connsiteY3" fmla="*/ 857839 h 965692"/>
              <a:gd name="connsiteX4" fmla="*/ 188537 w 2394409"/>
              <a:gd name="connsiteY4" fmla="*/ 509048 h 965692"/>
              <a:gd name="connsiteX5" fmla="*/ 0 w 2394409"/>
              <a:gd name="connsiteY5" fmla="*/ 0 h 965692"/>
              <a:gd name="connsiteX0" fmla="*/ 2394409 w 2394409"/>
              <a:gd name="connsiteY0" fmla="*/ 876693 h 876693"/>
              <a:gd name="connsiteX1" fmla="*/ 1838227 w 2394409"/>
              <a:gd name="connsiteY1" fmla="*/ 744718 h 876693"/>
              <a:gd name="connsiteX2" fmla="*/ 575036 w 2394409"/>
              <a:gd name="connsiteY2" fmla="*/ 857839 h 876693"/>
              <a:gd name="connsiteX3" fmla="*/ 188537 w 2394409"/>
              <a:gd name="connsiteY3" fmla="*/ 509048 h 876693"/>
              <a:gd name="connsiteX4" fmla="*/ 0 w 2394409"/>
              <a:gd name="connsiteY4" fmla="*/ 0 h 876693"/>
              <a:gd name="connsiteX0" fmla="*/ 2394409 w 2394409"/>
              <a:gd name="connsiteY0" fmla="*/ 876693 h 876693"/>
              <a:gd name="connsiteX1" fmla="*/ 1838227 w 2394409"/>
              <a:gd name="connsiteY1" fmla="*/ 744718 h 876693"/>
              <a:gd name="connsiteX2" fmla="*/ 895548 w 2394409"/>
              <a:gd name="connsiteY2" fmla="*/ 707010 h 876693"/>
              <a:gd name="connsiteX3" fmla="*/ 188537 w 2394409"/>
              <a:gd name="connsiteY3" fmla="*/ 509048 h 876693"/>
              <a:gd name="connsiteX4" fmla="*/ 0 w 2394409"/>
              <a:gd name="connsiteY4" fmla="*/ 0 h 876693"/>
              <a:gd name="connsiteX0" fmla="*/ 2394409 w 2394409"/>
              <a:gd name="connsiteY0" fmla="*/ 876693 h 876693"/>
              <a:gd name="connsiteX1" fmla="*/ 1838227 w 2394409"/>
              <a:gd name="connsiteY1" fmla="*/ 744718 h 876693"/>
              <a:gd name="connsiteX2" fmla="*/ 895548 w 2394409"/>
              <a:gd name="connsiteY2" fmla="*/ 707010 h 876693"/>
              <a:gd name="connsiteX3" fmla="*/ 188537 w 2394409"/>
              <a:gd name="connsiteY3" fmla="*/ 509048 h 876693"/>
              <a:gd name="connsiteX4" fmla="*/ 0 w 2394409"/>
              <a:gd name="connsiteY4" fmla="*/ 0 h 876693"/>
              <a:gd name="connsiteX0" fmla="*/ 2394409 w 2394409"/>
              <a:gd name="connsiteY0" fmla="*/ 876693 h 876693"/>
              <a:gd name="connsiteX1" fmla="*/ 1838227 w 2394409"/>
              <a:gd name="connsiteY1" fmla="*/ 744718 h 876693"/>
              <a:gd name="connsiteX2" fmla="*/ 895548 w 2394409"/>
              <a:gd name="connsiteY2" fmla="*/ 707010 h 876693"/>
              <a:gd name="connsiteX3" fmla="*/ 188537 w 2394409"/>
              <a:gd name="connsiteY3" fmla="*/ 509048 h 876693"/>
              <a:gd name="connsiteX4" fmla="*/ 0 w 2394409"/>
              <a:gd name="connsiteY4" fmla="*/ 0 h 876693"/>
              <a:gd name="connsiteX0" fmla="*/ 2394409 w 2394409"/>
              <a:gd name="connsiteY0" fmla="*/ 876693 h 876693"/>
              <a:gd name="connsiteX1" fmla="*/ 1838227 w 2394409"/>
              <a:gd name="connsiteY1" fmla="*/ 744718 h 876693"/>
              <a:gd name="connsiteX2" fmla="*/ 895548 w 2394409"/>
              <a:gd name="connsiteY2" fmla="*/ 707010 h 876693"/>
              <a:gd name="connsiteX3" fmla="*/ 188537 w 2394409"/>
              <a:gd name="connsiteY3" fmla="*/ 509048 h 876693"/>
              <a:gd name="connsiteX4" fmla="*/ 0 w 2394409"/>
              <a:gd name="connsiteY4" fmla="*/ 0 h 876693"/>
              <a:gd name="connsiteX0" fmla="*/ 2435539 w 2435539"/>
              <a:gd name="connsiteY0" fmla="*/ 876693 h 876693"/>
              <a:gd name="connsiteX1" fmla="*/ 1879357 w 2435539"/>
              <a:gd name="connsiteY1" fmla="*/ 744718 h 876693"/>
              <a:gd name="connsiteX2" fmla="*/ 936678 w 2435539"/>
              <a:gd name="connsiteY2" fmla="*/ 707010 h 876693"/>
              <a:gd name="connsiteX3" fmla="*/ 64567 w 2435539"/>
              <a:gd name="connsiteY3" fmla="*/ 451898 h 876693"/>
              <a:gd name="connsiteX4" fmla="*/ 41130 w 2435539"/>
              <a:gd name="connsiteY4" fmla="*/ 0 h 876693"/>
              <a:gd name="connsiteX0" fmla="*/ 2446410 w 2446410"/>
              <a:gd name="connsiteY0" fmla="*/ 876693 h 876693"/>
              <a:gd name="connsiteX1" fmla="*/ 1890228 w 2446410"/>
              <a:gd name="connsiteY1" fmla="*/ 744718 h 876693"/>
              <a:gd name="connsiteX2" fmla="*/ 947549 w 2446410"/>
              <a:gd name="connsiteY2" fmla="*/ 707010 h 876693"/>
              <a:gd name="connsiteX3" fmla="*/ 75438 w 2446410"/>
              <a:gd name="connsiteY3" fmla="*/ 451898 h 876693"/>
              <a:gd name="connsiteX4" fmla="*/ 52001 w 2446410"/>
              <a:gd name="connsiteY4" fmla="*/ 0 h 876693"/>
              <a:gd name="connsiteX0" fmla="*/ 2463805 w 2463805"/>
              <a:gd name="connsiteY0" fmla="*/ 844943 h 844943"/>
              <a:gd name="connsiteX1" fmla="*/ 1907623 w 2463805"/>
              <a:gd name="connsiteY1" fmla="*/ 712968 h 844943"/>
              <a:gd name="connsiteX2" fmla="*/ 964944 w 2463805"/>
              <a:gd name="connsiteY2" fmla="*/ 675260 h 844943"/>
              <a:gd name="connsiteX3" fmla="*/ 92833 w 2463805"/>
              <a:gd name="connsiteY3" fmla="*/ 420148 h 844943"/>
              <a:gd name="connsiteX4" fmla="*/ 31296 w 2463805"/>
              <a:gd name="connsiteY4" fmla="*/ 0 h 844943"/>
              <a:gd name="connsiteX0" fmla="*/ 2434320 w 2434320"/>
              <a:gd name="connsiteY0" fmla="*/ 844943 h 844943"/>
              <a:gd name="connsiteX1" fmla="*/ 1878138 w 2434320"/>
              <a:gd name="connsiteY1" fmla="*/ 712968 h 844943"/>
              <a:gd name="connsiteX2" fmla="*/ 935459 w 2434320"/>
              <a:gd name="connsiteY2" fmla="*/ 675260 h 844943"/>
              <a:gd name="connsiteX3" fmla="*/ 270136 w 2434320"/>
              <a:gd name="connsiteY3" fmla="*/ 672429 h 844943"/>
              <a:gd name="connsiteX4" fmla="*/ 63348 w 2434320"/>
              <a:gd name="connsiteY4" fmla="*/ 420148 h 844943"/>
              <a:gd name="connsiteX5" fmla="*/ 1811 w 2434320"/>
              <a:gd name="connsiteY5" fmla="*/ 0 h 844943"/>
              <a:gd name="connsiteX0" fmla="*/ 2434320 w 2434320"/>
              <a:gd name="connsiteY0" fmla="*/ 844943 h 844943"/>
              <a:gd name="connsiteX1" fmla="*/ 1878138 w 2434320"/>
              <a:gd name="connsiteY1" fmla="*/ 712968 h 844943"/>
              <a:gd name="connsiteX2" fmla="*/ 922759 w 2434320"/>
              <a:gd name="connsiteY2" fmla="*/ 764160 h 844943"/>
              <a:gd name="connsiteX3" fmla="*/ 270136 w 2434320"/>
              <a:gd name="connsiteY3" fmla="*/ 672429 h 844943"/>
              <a:gd name="connsiteX4" fmla="*/ 63348 w 2434320"/>
              <a:gd name="connsiteY4" fmla="*/ 420148 h 844943"/>
              <a:gd name="connsiteX5" fmla="*/ 1811 w 2434320"/>
              <a:gd name="connsiteY5" fmla="*/ 0 h 84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4320" h="844943">
                <a:moveTo>
                  <a:pt x="2434320" y="844943"/>
                </a:moveTo>
                <a:cubicBezTo>
                  <a:pt x="2296060" y="785240"/>
                  <a:pt x="2130065" y="726432"/>
                  <a:pt x="1878138" y="712968"/>
                </a:cubicBezTo>
                <a:cubicBezTo>
                  <a:pt x="1626211" y="699504"/>
                  <a:pt x="1190759" y="770916"/>
                  <a:pt x="922759" y="764160"/>
                </a:cubicBezTo>
                <a:cubicBezTo>
                  <a:pt x="654759" y="757404"/>
                  <a:pt x="415488" y="714948"/>
                  <a:pt x="270136" y="672429"/>
                </a:cubicBezTo>
                <a:cubicBezTo>
                  <a:pt x="124784" y="629910"/>
                  <a:pt x="108069" y="532220"/>
                  <a:pt x="63348" y="420148"/>
                </a:cubicBezTo>
                <a:cubicBezTo>
                  <a:pt x="18627" y="308077"/>
                  <a:pt x="-7288" y="218388"/>
                  <a:pt x="1811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3256912" y="2354061"/>
            <a:ext cx="3654098" cy="2306839"/>
            <a:chOff x="3256912" y="2011161"/>
            <a:chExt cx="3654098" cy="2306839"/>
          </a:xfrm>
        </p:grpSpPr>
        <p:grpSp>
          <p:nvGrpSpPr>
            <p:cNvPr id="23" name="Group 22"/>
            <p:cNvGrpSpPr/>
            <p:nvPr/>
          </p:nvGrpSpPr>
          <p:grpSpPr>
            <a:xfrm>
              <a:off x="3256912" y="2011161"/>
              <a:ext cx="3654098" cy="2306839"/>
              <a:chOff x="3405939" y="2025798"/>
              <a:chExt cx="3281354" cy="2071525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4977" b="57277" l="18182" r="45455">
                            <a14:foregroundMark x1="18344" y1="52394" x2="18344" y2="52394"/>
                            <a14:foregroundMark x1="19156" y1="51268" x2="19156" y2="51268"/>
                            <a14:foregroundMark x1="19237" y1="53803" x2="19237" y2="53803"/>
                            <a14:foregroundMark x1="18182" y1="51268" x2="18182" y2="51268"/>
                            <a14:foregroundMark x1="22890" y1="48826" x2="22890" y2="48826"/>
                            <a14:foregroundMark x1="20942" y1="55305" x2="20942" y2="55305"/>
                            <a14:foregroundMark x1="20942" y1="53991" x2="20942" y2="53991"/>
                            <a14:backgroundMark x1="22078" y1="27981" x2="22078" y2="27981"/>
                            <a14:backgroundMark x1="21510" y1="28732" x2="21510" y2="28732"/>
                            <a14:backgroundMark x1="42776" y1="28732" x2="42776" y2="28732"/>
                            <a14:backgroundMark x1="33929" y1="54178" x2="33929" y2="541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08" t="25072" r="53395" b="40818"/>
              <a:stretch/>
            </p:blipFill>
            <p:spPr bwMode="auto">
              <a:xfrm>
                <a:off x="3405939" y="2025798"/>
                <a:ext cx="2058250" cy="2071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BFDFA"/>
                  </a:clrFrom>
                  <a:clrTo>
                    <a:srgbClr val="FBFDFA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44" b="98454" l="3081" r="98240">
                            <a14:foregroundMark x1="5868" y1="49313" x2="5868" y2="49313"/>
                            <a14:foregroundMark x1="5721" y1="70447" x2="5721" y2="70447"/>
                            <a14:foregroundMark x1="5428" y1="54811" x2="5428" y2="54811"/>
                            <a14:foregroundMark x1="3521" y1="47079" x2="3521" y2="47079"/>
                            <a14:foregroundMark x1="5428" y1="44845" x2="5428" y2="448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33"/>
              <a:stretch/>
            </p:blipFill>
            <p:spPr bwMode="auto">
              <a:xfrm>
                <a:off x="3449385" y="2428725"/>
                <a:ext cx="3237908" cy="9193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612" y="2115468"/>
              <a:ext cx="289719" cy="277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6" name="Freeform 65"/>
          <p:cNvSpPr/>
          <p:nvPr/>
        </p:nvSpPr>
        <p:spPr>
          <a:xfrm>
            <a:off x="1863726" y="1997076"/>
            <a:ext cx="2286000" cy="663575"/>
          </a:xfrm>
          <a:custGeom>
            <a:avLst/>
            <a:gdLst>
              <a:gd name="connsiteX0" fmla="*/ 1514475 w 1514475"/>
              <a:gd name="connsiteY0" fmla="*/ 14260 h 700655"/>
              <a:gd name="connsiteX1" fmla="*/ 1295400 w 1514475"/>
              <a:gd name="connsiteY1" fmla="*/ 36485 h 700655"/>
              <a:gd name="connsiteX2" fmla="*/ 1149350 w 1514475"/>
              <a:gd name="connsiteY2" fmla="*/ 328585 h 700655"/>
              <a:gd name="connsiteX3" fmla="*/ 657225 w 1514475"/>
              <a:gd name="connsiteY3" fmla="*/ 661960 h 700655"/>
              <a:gd name="connsiteX4" fmla="*/ 130175 w 1514475"/>
              <a:gd name="connsiteY4" fmla="*/ 636560 h 700655"/>
              <a:gd name="connsiteX5" fmla="*/ 0 w 1514475"/>
              <a:gd name="connsiteY5" fmla="*/ 150785 h 700655"/>
              <a:gd name="connsiteX0" fmla="*/ 2286000 w 2286000"/>
              <a:gd name="connsiteY0" fmla="*/ 792852 h 792852"/>
              <a:gd name="connsiteX1" fmla="*/ 1295400 w 2286000"/>
              <a:gd name="connsiteY1" fmla="*/ 14977 h 792852"/>
              <a:gd name="connsiteX2" fmla="*/ 1149350 w 2286000"/>
              <a:gd name="connsiteY2" fmla="*/ 307077 h 792852"/>
              <a:gd name="connsiteX3" fmla="*/ 657225 w 2286000"/>
              <a:gd name="connsiteY3" fmla="*/ 640452 h 792852"/>
              <a:gd name="connsiteX4" fmla="*/ 130175 w 2286000"/>
              <a:gd name="connsiteY4" fmla="*/ 615052 h 792852"/>
              <a:gd name="connsiteX5" fmla="*/ 0 w 2286000"/>
              <a:gd name="connsiteY5" fmla="*/ 129277 h 792852"/>
              <a:gd name="connsiteX0" fmla="*/ 2286000 w 2286000"/>
              <a:gd name="connsiteY0" fmla="*/ 792852 h 792852"/>
              <a:gd name="connsiteX1" fmla="*/ 1295400 w 2286000"/>
              <a:gd name="connsiteY1" fmla="*/ 14977 h 792852"/>
              <a:gd name="connsiteX2" fmla="*/ 1149350 w 2286000"/>
              <a:gd name="connsiteY2" fmla="*/ 307077 h 792852"/>
              <a:gd name="connsiteX3" fmla="*/ 657225 w 2286000"/>
              <a:gd name="connsiteY3" fmla="*/ 640452 h 792852"/>
              <a:gd name="connsiteX4" fmla="*/ 130175 w 2286000"/>
              <a:gd name="connsiteY4" fmla="*/ 615052 h 792852"/>
              <a:gd name="connsiteX5" fmla="*/ 0 w 2286000"/>
              <a:gd name="connsiteY5" fmla="*/ 129277 h 792852"/>
              <a:gd name="connsiteX0" fmla="*/ 2286000 w 2286000"/>
              <a:gd name="connsiteY0" fmla="*/ 792852 h 792852"/>
              <a:gd name="connsiteX1" fmla="*/ 1295400 w 2286000"/>
              <a:gd name="connsiteY1" fmla="*/ 14977 h 792852"/>
              <a:gd name="connsiteX2" fmla="*/ 1149350 w 2286000"/>
              <a:gd name="connsiteY2" fmla="*/ 307077 h 792852"/>
              <a:gd name="connsiteX3" fmla="*/ 657225 w 2286000"/>
              <a:gd name="connsiteY3" fmla="*/ 640452 h 792852"/>
              <a:gd name="connsiteX4" fmla="*/ 130175 w 2286000"/>
              <a:gd name="connsiteY4" fmla="*/ 615052 h 792852"/>
              <a:gd name="connsiteX5" fmla="*/ 0 w 2286000"/>
              <a:gd name="connsiteY5" fmla="*/ 129277 h 792852"/>
              <a:gd name="connsiteX0" fmla="*/ 2286000 w 2286000"/>
              <a:gd name="connsiteY0" fmla="*/ 663575 h 663575"/>
              <a:gd name="connsiteX1" fmla="*/ 1857375 w 2286000"/>
              <a:gd name="connsiteY1" fmla="*/ 38100 h 663575"/>
              <a:gd name="connsiteX2" fmla="*/ 1149350 w 2286000"/>
              <a:gd name="connsiteY2" fmla="*/ 177800 h 663575"/>
              <a:gd name="connsiteX3" fmla="*/ 657225 w 2286000"/>
              <a:gd name="connsiteY3" fmla="*/ 511175 h 663575"/>
              <a:gd name="connsiteX4" fmla="*/ 130175 w 2286000"/>
              <a:gd name="connsiteY4" fmla="*/ 485775 h 663575"/>
              <a:gd name="connsiteX5" fmla="*/ 0 w 2286000"/>
              <a:gd name="connsiteY5" fmla="*/ 0 h 66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0" h="663575">
                <a:moveTo>
                  <a:pt x="2286000" y="663575"/>
                </a:moveTo>
                <a:cubicBezTo>
                  <a:pt x="2092589" y="553244"/>
                  <a:pt x="2046817" y="119063"/>
                  <a:pt x="1857375" y="38100"/>
                </a:cubicBezTo>
                <a:cubicBezTo>
                  <a:pt x="1667933" y="-42863"/>
                  <a:pt x="1349375" y="98954"/>
                  <a:pt x="1149350" y="177800"/>
                </a:cubicBezTo>
                <a:cubicBezTo>
                  <a:pt x="949325" y="256646"/>
                  <a:pt x="827088" y="459846"/>
                  <a:pt x="657225" y="511175"/>
                </a:cubicBezTo>
                <a:cubicBezTo>
                  <a:pt x="487362" y="562504"/>
                  <a:pt x="239713" y="570971"/>
                  <a:pt x="130175" y="485775"/>
                </a:cubicBezTo>
                <a:cubicBezTo>
                  <a:pt x="20637" y="400579"/>
                  <a:pt x="10318" y="200289"/>
                  <a:pt x="0" y="0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1721825" y="1996098"/>
            <a:ext cx="2420420" cy="594798"/>
          </a:xfrm>
          <a:custGeom>
            <a:avLst/>
            <a:gdLst>
              <a:gd name="connsiteX0" fmla="*/ 1514475 w 1514475"/>
              <a:gd name="connsiteY0" fmla="*/ 14260 h 700655"/>
              <a:gd name="connsiteX1" fmla="*/ 1295400 w 1514475"/>
              <a:gd name="connsiteY1" fmla="*/ 36485 h 700655"/>
              <a:gd name="connsiteX2" fmla="*/ 1149350 w 1514475"/>
              <a:gd name="connsiteY2" fmla="*/ 328585 h 700655"/>
              <a:gd name="connsiteX3" fmla="*/ 657225 w 1514475"/>
              <a:gd name="connsiteY3" fmla="*/ 661960 h 700655"/>
              <a:gd name="connsiteX4" fmla="*/ 130175 w 1514475"/>
              <a:gd name="connsiteY4" fmla="*/ 636560 h 700655"/>
              <a:gd name="connsiteX5" fmla="*/ 0 w 1514475"/>
              <a:gd name="connsiteY5" fmla="*/ 150785 h 700655"/>
              <a:gd name="connsiteX0" fmla="*/ 1514475 w 1514475"/>
              <a:gd name="connsiteY0" fmla="*/ 15928 h 700500"/>
              <a:gd name="connsiteX1" fmla="*/ 1295400 w 1514475"/>
              <a:gd name="connsiteY1" fmla="*/ 38153 h 700500"/>
              <a:gd name="connsiteX2" fmla="*/ 1197086 w 1514475"/>
              <a:gd name="connsiteY2" fmla="*/ 357971 h 700500"/>
              <a:gd name="connsiteX3" fmla="*/ 657225 w 1514475"/>
              <a:gd name="connsiteY3" fmla="*/ 663628 h 700500"/>
              <a:gd name="connsiteX4" fmla="*/ 130175 w 1514475"/>
              <a:gd name="connsiteY4" fmla="*/ 638228 h 700500"/>
              <a:gd name="connsiteX5" fmla="*/ 0 w 1514475"/>
              <a:gd name="connsiteY5" fmla="*/ 152453 h 700500"/>
              <a:gd name="connsiteX0" fmla="*/ 1514475 w 1514475"/>
              <a:gd name="connsiteY0" fmla="*/ 15928 h 713440"/>
              <a:gd name="connsiteX1" fmla="*/ 1295400 w 1514475"/>
              <a:gd name="connsiteY1" fmla="*/ 38153 h 713440"/>
              <a:gd name="connsiteX2" fmla="*/ 1197086 w 1514475"/>
              <a:gd name="connsiteY2" fmla="*/ 357971 h 713440"/>
              <a:gd name="connsiteX3" fmla="*/ 674073 w 1514475"/>
              <a:gd name="connsiteY3" fmla="*/ 683786 h 713440"/>
              <a:gd name="connsiteX4" fmla="*/ 130175 w 1514475"/>
              <a:gd name="connsiteY4" fmla="*/ 638228 h 713440"/>
              <a:gd name="connsiteX5" fmla="*/ 0 w 1514475"/>
              <a:gd name="connsiteY5" fmla="*/ 152453 h 713440"/>
              <a:gd name="connsiteX0" fmla="*/ 1514475 w 1514475"/>
              <a:gd name="connsiteY0" fmla="*/ 15928 h 702528"/>
              <a:gd name="connsiteX1" fmla="*/ 1295400 w 1514475"/>
              <a:gd name="connsiteY1" fmla="*/ 38153 h 702528"/>
              <a:gd name="connsiteX2" fmla="*/ 1197086 w 1514475"/>
              <a:gd name="connsiteY2" fmla="*/ 357971 h 702528"/>
              <a:gd name="connsiteX3" fmla="*/ 674073 w 1514475"/>
              <a:gd name="connsiteY3" fmla="*/ 683786 h 702528"/>
              <a:gd name="connsiteX4" fmla="*/ 180719 w 1514475"/>
              <a:gd name="connsiteY4" fmla="*/ 607991 h 702528"/>
              <a:gd name="connsiteX5" fmla="*/ 0 w 1514475"/>
              <a:gd name="connsiteY5" fmla="*/ 152453 h 702528"/>
              <a:gd name="connsiteX0" fmla="*/ 1517283 w 1517283"/>
              <a:gd name="connsiteY0" fmla="*/ 15928 h 700375"/>
              <a:gd name="connsiteX1" fmla="*/ 1298208 w 1517283"/>
              <a:gd name="connsiteY1" fmla="*/ 38153 h 700375"/>
              <a:gd name="connsiteX2" fmla="*/ 1199894 w 1517283"/>
              <a:gd name="connsiteY2" fmla="*/ 357971 h 700375"/>
              <a:gd name="connsiteX3" fmla="*/ 676881 w 1517283"/>
              <a:gd name="connsiteY3" fmla="*/ 683786 h 700375"/>
              <a:gd name="connsiteX4" fmla="*/ 183527 w 1517283"/>
              <a:gd name="connsiteY4" fmla="*/ 607991 h 700375"/>
              <a:gd name="connsiteX5" fmla="*/ 0 w 1517283"/>
              <a:gd name="connsiteY5" fmla="*/ 225526 h 700375"/>
              <a:gd name="connsiteX0" fmla="*/ 1517283 w 1517283"/>
              <a:gd name="connsiteY0" fmla="*/ 15928 h 696155"/>
              <a:gd name="connsiteX1" fmla="*/ 1298208 w 1517283"/>
              <a:gd name="connsiteY1" fmla="*/ 38153 h 696155"/>
              <a:gd name="connsiteX2" fmla="*/ 1199894 w 1517283"/>
              <a:gd name="connsiteY2" fmla="*/ 357971 h 696155"/>
              <a:gd name="connsiteX3" fmla="*/ 648801 w 1517283"/>
              <a:gd name="connsiteY3" fmla="*/ 678746 h 696155"/>
              <a:gd name="connsiteX4" fmla="*/ 183527 w 1517283"/>
              <a:gd name="connsiteY4" fmla="*/ 607991 h 696155"/>
              <a:gd name="connsiteX5" fmla="*/ 0 w 1517283"/>
              <a:gd name="connsiteY5" fmla="*/ 225526 h 696155"/>
              <a:gd name="connsiteX0" fmla="*/ 1517283 w 1517283"/>
              <a:gd name="connsiteY0" fmla="*/ 16708 h 696017"/>
              <a:gd name="connsiteX1" fmla="*/ 1298208 w 1517283"/>
              <a:gd name="connsiteY1" fmla="*/ 38933 h 696017"/>
              <a:gd name="connsiteX2" fmla="*/ 1197086 w 1517283"/>
              <a:gd name="connsiteY2" fmla="*/ 371350 h 696017"/>
              <a:gd name="connsiteX3" fmla="*/ 648801 w 1517283"/>
              <a:gd name="connsiteY3" fmla="*/ 679526 h 696017"/>
              <a:gd name="connsiteX4" fmla="*/ 183527 w 1517283"/>
              <a:gd name="connsiteY4" fmla="*/ 608771 h 696017"/>
              <a:gd name="connsiteX5" fmla="*/ 0 w 1517283"/>
              <a:gd name="connsiteY5" fmla="*/ 226306 h 696017"/>
              <a:gd name="connsiteX0" fmla="*/ 1517283 w 1517283"/>
              <a:gd name="connsiteY0" fmla="*/ 16708 h 696017"/>
              <a:gd name="connsiteX1" fmla="*/ 1298208 w 1517283"/>
              <a:gd name="connsiteY1" fmla="*/ 38933 h 696017"/>
              <a:gd name="connsiteX2" fmla="*/ 1197086 w 1517283"/>
              <a:gd name="connsiteY2" fmla="*/ 371350 h 696017"/>
              <a:gd name="connsiteX3" fmla="*/ 648801 w 1517283"/>
              <a:gd name="connsiteY3" fmla="*/ 679526 h 696017"/>
              <a:gd name="connsiteX4" fmla="*/ 183527 w 1517283"/>
              <a:gd name="connsiteY4" fmla="*/ 608771 h 696017"/>
              <a:gd name="connsiteX5" fmla="*/ 0 w 1517283"/>
              <a:gd name="connsiteY5" fmla="*/ 226306 h 696017"/>
              <a:gd name="connsiteX0" fmla="*/ 1517283 w 1517283"/>
              <a:gd name="connsiteY0" fmla="*/ 16708 h 694917"/>
              <a:gd name="connsiteX1" fmla="*/ 1298208 w 1517283"/>
              <a:gd name="connsiteY1" fmla="*/ 38933 h 694917"/>
              <a:gd name="connsiteX2" fmla="*/ 1197086 w 1517283"/>
              <a:gd name="connsiteY2" fmla="*/ 371350 h 694917"/>
              <a:gd name="connsiteX3" fmla="*/ 648801 w 1517283"/>
              <a:gd name="connsiteY3" fmla="*/ 679526 h 694917"/>
              <a:gd name="connsiteX4" fmla="*/ 183527 w 1517283"/>
              <a:gd name="connsiteY4" fmla="*/ 608771 h 694917"/>
              <a:gd name="connsiteX5" fmla="*/ 0 w 1517283"/>
              <a:gd name="connsiteY5" fmla="*/ 226306 h 694917"/>
              <a:gd name="connsiteX0" fmla="*/ 1517283 w 1517283"/>
              <a:gd name="connsiteY0" fmla="*/ 16708 h 698356"/>
              <a:gd name="connsiteX1" fmla="*/ 1298208 w 1517283"/>
              <a:gd name="connsiteY1" fmla="*/ 38933 h 698356"/>
              <a:gd name="connsiteX2" fmla="*/ 1197086 w 1517283"/>
              <a:gd name="connsiteY2" fmla="*/ 371350 h 698356"/>
              <a:gd name="connsiteX3" fmla="*/ 648801 w 1517283"/>
              <a:gd name="connsiteY3" fmla="*/ 679526 h 698356"/>
              <a:gd name="connsiteX4" fmla="*/ 183527 w 1517283"/>
              <a:gd name="connsiteY4" fmla="*/ 608771 h 698356"/>
              <a:gd name="connsiteX5" fmla="*/ 0 w 1517283"/>
              <a:gd name="connsiteY5" fmla="*/ 226306 h 698356"/>
              <a:gd name="connsiteX0" fmla="*/ 2140665 w 2140665"/>
              <a:gd name="connsiteY0" fmla="*/ 594691 h 664032"/>
              <a:gd name="connsiteX1" fmla="*/ 1298208 w 2140665"/>
              <a:gd name="connsiteY1" fmla="*/ 4609 h 664032"/>
              <a:gd name="connsiteX2" fmla="*/ 1197086 w 2140665"/>
              <a:gd name="connsiteY2" fmla="*/ 337026 h 664032"/>
              <a:gd name="connsiteX3" fmla="*/ 648801 w 2140665"/>
              <a:gd name="connsiteY3" fmla="*/ 645202 h 664032"/>
              <a:gd name="connsiteX4" fmla="*/ 183527 w 2140665"/>
              <a:gd name="connsiteY4" fmla="*/ 574447 h 664032"/>
              <a:gd name="connsiteX5" fmla="*/ 0 w 2140665"/>
              <a:gd name="connsiteY5" fmla="*/ 191982 h 664032"/>
              <a:gd name="connsiteX0" fmla="*/ 2140665 w 2140665"/>
              <a:gd name="connsiteY0" fmla="*/ 594691 h 664032"/>
              <a:gd name="connsiteX1" fmla="*/ 1298208 w 2140665"/>
              <a:gd name="connsiteY1" fmla="*/ 4609 h 664032"/>
              <a:gd name="connsiteX2" fmla="*/ 1197086 w 2140665"/>
              <a:gd name="connsiteY2" fmla="*/ 337026 h 664032"/>
              <a:gd name="connsiteX3" fmla="*/ 648801 w 2140665"/>
              <a:gd name="connsiteY3" fmla="*/ 645202 h 664032"/>
              <a:gd name="connsiteX4" fmla="*/ 183527 w 2140665"/>
              <a:gd name="connsiteY4" fmla="*/ 574447 h 664032"/>
              <a:gd name="connsiteX5" fmla="*/ 0 w 2140665"/>
              <a:gd name="connsiteY5" fmla="*/ 191982 h 664032"/>
              <a:gd name="connsiteX0" fmla="*/ 2140665 w 2140665"/>
              <a:gd name="connsiteY0" fmla="*/ 594691 h 664032"/>
              <a:gd name="connsiteX1" fmla="*/ 1298208 w 2140665"/>
              <a:gd name="connsiteY1" fmla="*/ 4609 h 664032"/>
              <a:gd name="connsiteX2" fmla="*/ 1197086 w 2140665"/>
              <a:gd name="connsiteY2" fmla="*/ 337026 h 664032"/>
              <a:gd name="connsiteX3" fmla="*/ 648801 w 2140665"/>
              <a:gd name="connsiteY3" fmla="*/ 645202 h 664032"/>
              <a:gd name="connsiteX4" fmla="*/ 183527 w 2140665"/>
              <a:gd name="connsiteY4" fmla="*/ 574447 h 664032"/>
              <a:gd name="connsiteX5" fmla="*/ 0 w 2140665"/>
              <a:gd name="connsiteY5" fmla="*/ 191982 h 664032"/>
              <a:gd name="connsiteX0" fmla="*/ 2140665 w 2140665"/>
              <a:gd name="connsiteY0" fmla="*/ 402709 h 472050"/>
              <a:gd name="connsiteX1" fmla="*/ 1719413 w 2140665"/>
              <a:gd name="connsiteY1" fmla="*/ 31847 h 472050"/>
              <a:gd name="connsiteX2" fmla="*/ 1197086 w 2140665"/>
              <a:gd name="connsiteY2" fmla="*/ 145044 h 472050"/>
              <a:gd name="connsiteX3" fmla="*/ 648801 w 2140665"/>
              <a:gd name="connsiteY3" fmla="*/ 453220 h 472050"/>
              <a:gd name="connsiteX4" fmla="*/ 183527 w 2140665"/>
              <a:gd name="connsiteY4" fmla="*/ 382465 h 472050"/>
              <a:gd name="connsiteX5" fmla="*/ 0 w 2140665"/>
              <a:gd name="connsiteY5" fmla="*/ 0 h 472050"/>
              <a:gd name="connsiteX0" fmla="*/ 2140665 w 2140665"/>
              <a:gd name="connsiteY0" fmla="*/ 402709 h 472050"/>
              <a:gd name="connsiteX1" fmla="*/ 1719413 w 2140665"/>
              <a:gd name="connsiteY1" fmla="*/ 31847 h 472050"/>
              <a:gd name="connsiteX2" fmla="*/ 1197086 w 2140665"/>
              <a:gd name="connsiteY2" fmla="*/ 145044 h 472050"/>
              <a:gd name="connsiteX3" fmla="*/ 648801 w 2140665"/>
              <a:gd name="connsiteY3" fmla="*/ 453220 h 472050"/>
              <a:gd name="connsiteX4" fmla="*/ 183527 w 2140665"/>
              <a:gd name="connsiteY4" fmla="*/ 382465 h 472050"/>
              <a:gd name="connsiteX5" fmla="*/ 0 w 2140665"/>
              <a:gd name="connsiteY5" fmla="*/ 0 h 4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0665" h="472050">
                <a:moveTo>
                  <a:pt x="2140665" y="402709"/>
                </a:moveTo>
                <a:cubicBezTo>
                  <a:pt x="2128946" y="92814"/>
                  <a:pt x="1901948" y="29435"/>
                  <a:pt x="1719413" y="31847"/>
                </a:cubicBezTo>
                <a:cubicBezTo>
                  <a:pt x="1536878" y="34259"/>
                  <a:pt x="1375521" y="74815"/>
                  <a:pt x="1197086" y="145044"/>
                </a:cubicBezTo>
                <a:cubicBezTo>
                  <a:pt x="1018651" y="215273"/>
                  <a:pt x="834575" y="416170"/>
                  <a:pt x="648801" y="453220"/>
                </a:cubicBezTo>
                <a:cubicBezTo>
                  <a:pt x="463027" y="490270"/>
                  <a:pt x="274812" y="475640"/>
                  <a:pt x="183527" y="382465"/>
                </a:cubicBezTo>
                <a:cubicBezTo>
                  <a:pt x="92242" y="289290"/>
                  <a:pt x="10318" y="200289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 flipH="1">
            <a:off x="4293038" y="1640515"/>
            <a:ext cx="3495675" cy="1037665"/>
          </a:xfrm>
          <a:custGeom>
            <a:avLst/>
            <a:gdLst>
              <a:gd name="connsiteX0" fmla="*/ 1514475 w 1514475"/>
              <a:gd name="connsiteY0" fmla="*/ 14260 h 700655"/>
              <a:gd name="connsiteX1" fmla="*/ 1295400 w 1514475"/>
              <a:gd name="connsiteY1" fmla="*/ 36485 h 700655"/>
              <a:gd name="connsiteX2" fmla="*/ 1149350 w 1514475"/>
              <a:gd name="connsiteY2" fmla="*/ 328585 h 700655"/>
              <a:gd name="connsiteX3" fmla="*/ 657225 w 1514475"/>
              <a:gd name="connsiteY3" fmla="*/ 661960 h 700655"/>
              <a:gd name="connsiteX4" fmla="*/ 130175 w 1514475"/>
              <a:gd name="connsiteY4" fmla="*/ 636560 h 700655"/>
              <a:gd name="connsiteX5" fmla="*/ 0 w 1514475"/>
              <a:gd name="connsiteY5" fmla="*/ 150785 h 700655"/>
              <a:gd name="connsiteX0" fmla="*/ 1793875 w 1793875"/>
              <a:gd name="connsiteY0" fmla="*/ 14260 h 698468"/>
              <a:gd name="connsiteX1" fmla="*/ 1574800 w 1793875"/>
              <a:gd name="connsiteY1" fmla="*/ 36485 h 698468"/>
              <a:gd name="connsiteX2" fmla="*/ 1428750 w 1793875"/>
              <a:gd name="connsiteY2" fmla="*/ 328585 h 698468"/>
              <a:gd name="connsiteX3" fmla="*/ 936625 w 1793875"/>
              <a:gd name="connsiteY3" fmla="*/ 661960 h 698468"/>
              <a:gd name="connsiteX4" fmla="*/ 409575 w 1793875"/>
              <a:gd name="connsiteY4" fmla="*/ 636560 h 698468"/>
              <a:gd name="connsiteX5" fmla="*/ 0 w 1793875"/>
              <a:gd name="connsiteY5" fmla="*/ 188885 h 698468"/>
              <a:gd name="connsiteX0" fmla="*/ 1666875 w 1666875"/>
              <a:gd name="connsiteY0" fmla="*/ 14260 h 700285"/>
              <a:gd name="connsiteX1" fmla="*/ 1447800 w 1666875"/>
              <a:gd name="connsiteY1" fmla="*/ 36485 h 700285"/>
              <a:gd name="connsiteX2" fmla="*/ 1301750 w 1666875"/>
              <a:gd name="connsiteY2" fmla="*/ 328585 h 700285"/>
              <a:gd name="connsiteX3" fmla="*/ 809625 w 1666875"/>
              <a:gd name="connsiteY3" fmla="*/ 661960 h 700285"/>
              <a:gd name="connsiteX4" fmla="*/ 282575 w 1666875"/>
              <a:gd name="connsiteY4" fmla="*/ 636560 h 700285"/>
              <a:gd name="connsiteX5" fmla="*/ 0 w 1666875"/>
              <a:gd name="connsiteY5" fmla="*/ 157135 h 700285"/>
              <a:gd name="connsiteX0" fmla="*/ 2670175 w 2670175"/>
              <a:gd name="connsiteY0" fmla="*/ 14260 h 700285"/>
              <a:gd name="connsiteX1" fmla="*/ 1447800 w 2670175"/>
              <a:gd name="connsiteY1" fmla="*/ 36485 h 700285"/>
              <a:gd name="connsiteX2" fmla="*/ 1301750 w 2670175"/>
              <a:gd name="connsiteY2" fmla="*/ 328585 h 700285"/>
              <a:gd name="connsiteX3" fmla="*/ 809625 w 2670175"/>
              <a:gd name="connsiteY3" fmla="*/ 661960 h 700285"/>
              <a:gd name="connsiteX4" fmla="*/ 282575 w 2670175"/>
              <a:gd name="connsiteY4" fmla="*/ 636560 h 700285"/>
              <a:gd name="connsiteX5" fmla="*/ 0 w 2670175"/>
              <a:gd name="connsiteY5" fmla="*/ 157135 h 700285"/>
              <a:gd name="connsiteX0" fmla="*/ 2670175 w 2670175"/>
              <a:gd name="connsiteY0" fmla="*/ 41317 h 727342"/>
              <a:gd name="connsiteX1" fmla="*/ 1447800 w 2670175"/>
              <a:gd name="connsiteY1" fmla="*/ 63542 h 727342"/>
              <a:gd name="connsiteX2" fmla="*/ 1301750 w 2670175"/>
              <a:gd name="connsiteY2" fmla="*/ 355642 h 727342"/>
              <a:gd name="connsiteX3" fmla="*/ 809625 w 2670175"/>
              <a:gd name="connsiteY3" fmla="*/ 689017 h 727342"/>
              <a:gd name="connsiteX4" fmla="*/ 282575 w 2670175"/>
              <a:gd name="connsiteY4" fmla="*/ 663617 h 727342"/>
              <a:gd name="connsiteX5" fmla="*/ 0 w 2670175"/>
              <a:gd name="connsiteY5" fmla="*/ 184192 h 727342"/>
              <a:gd name="connsiteX0" fmla="*/ 2695575 w 2695575"/>
              <a:gd name="connsiteY0" fmla="*/ 41317 h 727342"/>
              <a:gd name="connsiteX1" fmla="*/ 1447800 w 2695575"/>
              <a:gd name="connsiteY1" fmla="*/ 63542 h 727342"/>
              <a:gd name="connsiteX2" fmla="*/ 1301750 w 2695575"/>
              <a:gd name="connsiteY2" fmla="*/ 355642 h 727342"/>
              <a:gd name="connsiteX3" fmla="*/ 809625 w 2695575"/>
              <a:gd name="connsiteY3" fmla="*/ 689017 h 727342"/>
              <a:gd name="connsiteX4" fmla="*/ 282575 w 2695575"/>
              <a:gd name="connsiteY4" fmla="*/ 663617 h 727342"/>
              <a:gd name="connsiteX5" fmla="*/ 0 w 2695575"/>
              <a:gd name="connsiteY5" fmla="*/ 184192 h 727342"/>
              <a:gd name="connsiteX0" fmla="*/ 2695575 w 2695575"/>
              <a:gd name="connsiteY0" fmla="*/ 135079 h 821104"/>
              <a:gd name="connsiteX1" fmla="*/ 2270563 w 2695575"/>
              <a:gd name="connsiteY1" fmla="*/ 72 h 821104"/>
              <a:gd name="connsiteX2" fmla="*/ 1447800 w 2695575"/>
              <a:gd name="connsiteY2" fmla="*/ 157304 h 821104"/>
              <a:gd name="connsiteX3" fmla="*/ 1301750 w 2695575"/>
              <a:gd name="connsiteY3" fmla="*/ 449404 h 821104"/>
              <a:gd name="connsiteX4" fmla="*/ 809625 w 2695575"/>
              <a:gd name="connsiteY4" fmla="*/ 782779 h 821104"/>
              <a:gd name="connsiteX5" fmla="*/ 282575 w 2695575"/>
              <a:gd name="connsiteY5" fmla="*/ 757379 h 821104"/>
              <a:gd name="connsiteX6" fmla="*/ 0 w 2695575"/>
              <a:gd name="connsiteY6" fmla="*/ 277954 h 821104"/>
              <a:gd name="connsiteX0" fmla="*/ 2695575 w 2695575"/>
              <a:gd name="connsiteY0" fmla="*/ 135348 h 821373"/>
              <a:gd name="connsiteX1" fmla="*/ 2270563 w 2695575"/>
              <a:gd name="connsiteY1" fmla="*/ 341 h 821373"/>
              <a:gd name="connsiteX2" fmla="*/ 1447800 w 2695575"/>
              <a:gd name="connsiteY2" fmla="*/ 157573 h 821373"/>
              <a:gd name="connsiteX3" fmla="*/ 1301750 w 2695575"/>
              <a:gd name="connsiteY3" fmla="*/ 449673 h 821373"/>
              <a:gd name="connsiteX4" fmla="*/ 809625 w 2695575"/>
              <a:gd name="connsiteY4" fmla="*/ 783048 h 821373"/>
              <a:gd name="connsiteX5" fmla="*/ 282575 w 2695575"/>
              <a:gd name="connsiteY5" fmla="*/ 757648 h 821373"/>
              <a:gd name="connsiteX6" fmla="*/ 0 w 2695575"/>
              <a:gd name="connsiteY6" fmla="*/ 278223 h 821373"/>
              <a:gd name="connsiteX0" fmla="*/ 2695575 w 2695575"/>
              <a:gd name="connsiteY0" fmla="*/ 178511 h 864536"/>
              <a:gd name="connsiteX1" fmla="*/ 2270563 w 2695575"/>
              <a:gd name="connsiteY1" fmla="*/ 43504 h 864536"/>
              <a:gd name="connsiteX2" fmla="*/ 1816100 w 2695575"/>
              <a:gd name="connsiteY2" fmla="*/ 29286 h 864536"/>
              <a:gd name="connsiteX3" fmla="*/ 1301750 w 2695575"/>
              <a:gd name="connsiteY3" fmla="*/ 492836 h 864536"/>
              <a:gd name="connsiteX4" fmla="*/ 809625 w 2695575"/>
              <a:gd name="connsiteY4" fmla="*/ 826211 h 864536"/>
              <a:gd name="connsiteX5" fmla="*/ 282575 w 2695575"/>
              <a:gd name="connsiteY5" fmla="*/ 800811 h 864536"/>
              <a:gd name="connsiteX6" fmla="*/ 0 w 2695575"/>
              <a:gd name="connsiteY6" fmla="*/ 321386 h 864536"/>
              <a:gd name="connsiteX0" fmla="*/ 2695575 w 2695575"/>
              <a:gd name="connsiteY0" fmla="*/ 185142 h 871167"/>
              <a:gd name="connsiteX1" fmla="*/ 2270563 w 2695575"/>
              <a:gd name="connsiteY1" fmla="*/ 50135 h 871167"/>
              <a:gd name="connsiteX2" fmla="*/ 1816100 w 2695575"/>
              <a:gd name="connsiteY2" fmla="*/ 35917 h 871167"/>
              <a:gd name="connsiteX3" fmla="*/ 1301750 w 2695575"/>
              <a:gd name="connsiteY3" fmla="*/ 499467 h 871167"/>
              <a:gd name="connsiteX4" fmla="*/ 809625 w 2695575"/>
              <a:gd name="connsiteY4" fmla="*/ 832842 h 871167"/>
              <a:gd name="connsiteX5" fmla="*/ 282575 w 2695575"/>
              <a:gd name="connsiteY5" fmla="*/ 807442 h 871167"/>
              <a:gd name="connsiteX6" fmla="*/ 0 w 2695575"/>
              <a:gd name="connsiteY6" fmla="*/ 328017 h 871167"/>
              <a:gd name="connsiteX0" fmla="*/ 2695575 w 2695575"/>
              <a:gd name="connsiteY0" fmla="*/ 159152 h 845177"/>
              <a:gd name="connsiteX1" fmla="*/ 1816100 w 2695575"/>
              <a:gd name="connsiteY1" fmla="*/ 9927 h 845177"/>
              <a:gd name="connsiteX2" fmla="*/ 1301750 w 2695575"/>
              <a:gd name="connsiteY2" fmla="*/ 473477 h 845177"/>
              <a:gd name="connsiteX3" fmla="*/ 809625 w 2695575"/>
              <a:gd name="connsiteY3" fmla="*/ 806852 h 845177"/>
              <a:gd name="connsiteX4" fmla="*/ 282575 w 2695575"/>
              <a:gd name="connsiteY4" fmla="*/ 781452 h 845177"/>
              <a:gd name="connsiteX5" fmla="*/ 0 w 2695575"/>
              <a:gd name="connsiteY5" fmla="*/ 302027 h 845177"/>
              <a:gd name="connsiteX0" fmla="*/ 2695575 w 2695575"/>
              <a:gd name="connsiteY0" fmla="*/ 171341 h 857366"/>
              <a:gd name="connsiteX1" fmla="*/ 1816100 w 2695575"/>
              <a:gd name="connsiteY1" fmla="*/ 22116 h 857366"/>
              <a:gd name="connsiteX2" fmla="*/ 1301750 w 2695575"/>
              <a:gd name="connsiteY2" fmla="*/ 485666 h 857366"/>
              <a:gd name="connsiteX3" fmla="*/ 809625 w 2695575"/>
              <a:gd name="connsiteY3" fmla="*/ 819041 h 857366"/>
              <a:gd name="connsiteX4" fmla="*/ 282575 w 2695575"/>
              <a:gd name="connsiteY4" fmla="*/ 793641 h 857366"/>
              <a:gd name="connsiteX5" fmla="*/ 0 w 2695575"/>
              <a:gd name="connsiteY5" fmla="*/ 314216 h 857366"/>
              <a:gd name="connsiteX0" fmla="*/ 2695575 w 2695575"/>
              <a:gd name="connsiteY0" fmla="*/ 244226 h 930251"/>
              <a:gd name="connsiteX1" fmla="*/ 1968500 w 2695575"/>
              <a:gd name="connsiteY1" fmla="*/ 12451 h 930251"/>
              <a:gd name="connsiteX2" fmla="*/ 1301750 w 2695575"/>
              <a:gd name="connsiteY2" fmla="*/ 558551 h 930251"/>
              <a:gd name="connsiteX3" fmla="*/ 809625 w 2695575"/>
              <a:gd name="connsiteY3" fmla="*/ 891926 h 930251"/>
              <a:gd name="connsiteX4" fmla="*/ 282575 w 2695575"/>
              <a:gd name="connsiteY4" fmla="*/ 866526 h 930251"/>
              <a:gd name="connsiteX5" fmla="*/ 0 w 2695575"/>
              <a:gd name="connsiteY5" fmla="*/ 387101 h 930251"/>
              <a:gd name="connsiteX0" fmla="*/ 2695575 w 2695575"/>
              <a:gd name="connsiteY0" fmla="*/ 200997 h 887022"/>
              <a:gd name="connsiteX1" fmla="*/ 1825625 w 2695575"/>
              <a:gd name="connsiteY1" fmla="*/ 16847 h 887022"/>
              <a:gd name="connsiteX2" fmla="*/ 1301750 w 2695575"/>
              <a:gd name="connsiteY2" fmla="*/ 515322 h 887022"/>
              <a:gd name="connsiteX3" fmla="*/ 809625 w 2695575"/>
              <a:gd name="connsiteY3" fmla="*/ 848697 h 887022"/>
              <a:gd name="connsiteX4" fmla="*/ 282575 w 2695575"/>
              <a:gd name="connsiteY4" fmla="*/ 823297 h 887022"/>
              <a:gd name="connsiteX5" fmla="*/ 0 w 2695575"/>
              <a:gd name="connsiteY5" fmla="*/ 343872 h 887022"/>
              <a:gd name="connsiteX0" fmla="*/ 3514725 w 3514725"/>
              <a:gd name="connsiteY0" fmla="*/ 984243 h 984243"/>
              <a:gd name="connsiteX1" fmla="*/ 1825625 w 3514725"/>
              <a:gd name="connsiteY1" fmla="*/ 9518 h 984243"/>
              <a:gd name="connsiteX2" fmla="*/ 1301750 w 3514725"/>
              <a:gd name="connsiteY2" fmla="*/ 507993 h 984243"/>
              <a:gd name="connsiteX3" fmla="*/ 809625 w 3514725"/>
              <a:gd name="connsiteY3" fmla="*/ 841368 h 984243"/>
              <a:gd name="connsiteX4" fmla="*/ 282575 w 3514725"/>
              <a:gd name="connsiteY4" fmla="*/ 815968 h 984243"/>
              <a:gd name="connsiteX5" fmla="*/ 0 w 3514725"/>
              <a:gd name="connsiteY5" fmla="*/ 336543 h 984243"/>
              <a:gd name="connsiteX0" fmla="*/ 3495675 w 3495675"/>
              <a:gd name="connsiteY0" fmla="*/ 1017109 h 1017109"/>
              <a:gd name="connsiteX1" fmla="*/ 1825625 w 3495675"/>
              <a:gd name="connsiteY1" fmla="*/ 10634 h 1017109"/>
              <a:gd name="connsiteX2" fmla="*/ 1301750 w 3495675"/>
              <a:gd name="connsiteY2" fmla="*/ 509109 h 1017109"/>
              <a:gd name="connsiteX3" fmla="*/ 809625 w 3495675"/>
              <a:gd name="connsiteY3" fmla="*/ 842484 h 1017109"/>
              <a:gd name="connsiteX4" fmla="*/ 282575 w 3495675"/>
              <a:gd name="connsiteY4" fmla="*/ 817084 h 1017109"/>
              <a:gd name="connsiteX5" fmla="*/ 0 w 3495675"/>
              <a:gd name="connsiteY5" fmla="*/ 337659 h 1017109"/>
              <a:gd name="connsiteX0" fmla="*/ 3495675 w 3495675"/>
              <a:gd name="connsiteY0" fmla="*/ 1017109 h 1017109"/>
              <a:gd name="connsiteX1" fmla="*/ 1825625 w 3495675"/>
              <a:gd name="connsiteY1" fmla="*/ 10634 h 1017109"/>
              <a:gd name="connsiteX2" fmla="*/ 1301750 w 3495675"/>
              <a:gd name="connsiteY2" fmla="*/ 509109 h 1017109"/>
              <a:gd name="connsiteX3" fmla="*/ 809625 w 3495675"/>
              <a:gd name="connsiteY3" fmla="*/ 842484 h 1017109"/>
              <a:gd name="connsiteX4" fmla="*/ 282575 w 3495675"/>
              <a:gd name="connsiteY4" fmla="*/ 817084 h 1017109"/>
              <a:gd name="connsiteX5" fmla="*/ 0 w 3495675"/>
              <a:gd name="connsiteY5" fmla="*/ 337659 h 1017109"/>
              <a:gd name="connsiteX0" fmla="*/ 3495675 w 3495675"/>
              <a:gd name="connsiteY0" fmla="*/ 930026 h 930026"/>
              <a:gd name="connsiteX1" fmla="*/ 2727325 w 3495675"/>
              <a:gd name="connsiteY1" fmla="*/ 12451 h 930026"/>
              <a:gd name="connsiteX2" fmla="*/ 1301750 w 3495675"/>
              <a:gd name="connsiteY2" fmla="*/ 422026 h 930026"/>
              <a:gd name="connsiteX3" fmla="*/ 809625 w 3495675"/>
              <a:gd name="connsiteY3" fmla="*/ 755401 h 930026"/>
              <a:gd name="connsiteX4" fmla="*/ 282575 w 3495675"/>
              <a:gd name="connsiteY4" fmla="*/ 730001 h 930026"/>
              <a:gd name="connsiteX5" fmla="*/ 0 w 3495675"/>
              <a:gd name="connsiteY5" fmla="*/ 250576 h 930026"/>
              <a:gd name="connsiteX0" fmla="*/ 3495675 w 3495675"/>
              <a:gd name="connsiteY0" fmla="*/ 933249 h 933249"/>
              <a:gd name="connsiteX1" fmla="*/ 2727325 w 3495675"/>
              <a:gd name="connsiteY1" fmla="*/ 15674 h 933249"/>
              <a:gd name="connsiteX2" fmla="*/ 1301750 w 3495675"/>
              <a:gd name="connsiteY2" fmla="*/ 425249 h 933249"/>
              <a:gd name="connsiteX3" fmla="*/ 809625 w 3495675"/>
              <a:gd name="connsiteY3" fmla="*/ 758624 h 933249"/>
              <a:gd name="connsiteX4" fmla="*/ 282575 w 3495675"/>
              <a:gd name="connsiteY4" fmla="*/ 733224 h 933249"/>
              <a:gd name="connsiteX5" fmla="*/ 0 w 3495675"/>
              <a:gd name="connsiteY5" fmla="*/ 253799 h 933249"/>
              <a:gd name="connsiteX0" fmla="*/ 3495675 w 3495675"/>
              <a:gd name="connsiteY0" fmla="*/ 1058556 h 1058556"/>
              <a:gd name="connsiteX1" fmla="*/ 2727325 w 3495675"/>
              <a:gd name="connsiteY1" fmla="*/ 140981 h 1058556"/>
              <a:gd name="connsiteX2" fmla="*/ 1838763 w 3495675"/>
              <a:gd name="connsiteY2" fmla="*/ 44076 h 1058556"/>
              <a:gd name="connsiteX3" fmla="*/ 1301750 w 3495675"/>
              <a:gd name="connsiteY3" fmla="*/ 550556 h 1058556"/>
              <a:gd name="connsiteX4" fmla="*/ 809625 w 3495675"/>
              <a:gd name="connsiteY4" fmla="*/ 883931 h 1058556"/>
              <a:gd name="connsiteX5" fmla="*/ 282575 w 3495675"/>
              <a:gd name="connsiteY5" fmla="*/ 858531 h 1058556"/>
              <a:gd name="connsiteX6" fmla="*/ 0 w 3495675"/>
              <a:gd name="connsiteY6" fmla="*/ 379106 h 1058556"/>
              <a:gd name="connsiteX0" fmla="*/ 3495675 w 3495675"/>
              <a:gd name="connsiteY0" fmla="*/ 1037665 h 1037665"/>
              <a:gd name="connsiteX1" fmla="*/ 2727325 w 3495675"/>
              <a:gd name="connsiteY1" fmla="*/ 120090 h 1037665"/>
              <a:gd name="connsiteX2" fmla="*/ 1838763 w 3495675"/>
              <a:gd name="connsiteY2" fmla="*/ 23185 h 1037665"/>
              <a:gd name="connsiteX3" fmla="*/ 1301750 w 3495675"/>
              <a:gd name="connsiteY3" fmla="*/ 529665 h 1037665"/>
              <a:gd name="connsiteX4" fmla="*/ 809625 w 3495675"/>
              <a:gd name="connsiteY4" fmla="*/ 863040 h 1037665"/>
              <a:gd name="connsiteX5" fmla="*/ 282575 w 3495675"/>
              <a:gd name="connsiteY5" fmla="*/ 837640 h 1037665"/>
              <a:gd name="connsiteX6" fmla="*/ 0 w 3495675"/>
              <a:gd name="connsiteY6" fmla="*/ 358215 h 103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5675" h="1037665">
                <a:moveTo>
                  <a:pt x="3495675" y="1037665"/>
                </a:moveTo>
                <a:cubicBezTo>
                  <a:pt x="3223551" y="339827"/>
                  <a:pt x="2990777" y="187570"/>
                  <a:pt x="2727325" y="120090"/>
                </a:cubicBezTo>
                <a:cubicBezTo>
                  <a:pt x="2463873" y="52610"/>
                  <a:pt x="2076359" y="-45077"/>
                  <a:pt x="1838763" y="23185"/>
                </a:cubicBezTo>
                <a:cubicBezTo>
                  <a:pt x="1601167" y="91448"/>
                  <a:pt x="1473273" y="389689"/>
                  <a:pt x="1301750" y="529665"/>
                </a:cubicBezTo>
                <a:cubicBezTo>
                  <a:pt x="1130227" y="669641"/>
                  <a:pt x="979488" y="811711"/>
                  <a:pt x="809625" y="863040"/>
                </a:cubicBezTo>
                <a:cubicBezTo>
                  <a:pt x="639762" y="914369"/>
                  <a:pt x="417512" y="921777"/>
                  <a:pt x="282575" y="837640"/>
                </a:cubicBezTo>
                <a:cubicBezTo>
                  <a:pt x="147638" y="753503"/>
                  <a:pt x="10318" y="558504"/>
                  <a:pt x="0" y="358215"/>
                </a:cubicBezTo>
              </a:path>
            </a:pathLst>
          </a:cu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 flipH="1">
            <a:off x="4282977" y="1658861"/>
            <a:ext cx="3355537" cy="923007"/>
          </a:xfrm>
          <a:custGeom>
            <a:avLst/>
            <a:gdLst>
              <a:gd name="connsiteX0" fmla="*/ 1514475 w 1514475"/>
              <a:gd name="connsiteY0" fmla="*/ 14260 h 700655"/>
              <a:gd name="connsiteX1" fmla="*/ 1295400 w 1514475"/>
              <a:gd name="connsiteY1" fmla="*/ 36485 h 700655"/>
              <a:gd name="connsiteX2" fmla="*/ 1149350 w 1514475"/>
              <a:gd name="connsiteY2" fmla="*/ 328585 h 700655"/>
              <a:gd name="connsiteX3" fmla="*/ 657225 w 1514475"/>
              <a:gd name="connsiteY3" fmla="*/ 661960 h 700655"/>
              <a:gd name="connsiteX4" fmla="*/ 130175 w 1514475"/>
              <a:gd name="connsiteY4" fmla="*/ 636560 h 700655"/>
              <a:gd name="connsiteX5" fmla="*/ 0 w 1514475"/>
              <a:gd name="connsiteY5" fmla="*/ 150785 h 700655"/>
              <a:gd name="connsiteX0" fmla="*/ 1514475 w 1514475"/>
              <a:gd name="connsiteY0" fmla="*/ 15928 h 700500"/>
              <a:gd name="connsiteX1" fmla="*/ 1295400 w 1514475"/>
              <a:gd name="connsiteY1" fmla="*/ 38153 h 700500"/>
              <a:gd name="connsiteX2" fmla="*/ 1197086 w 1514475"/>
              <a:gd name="connsiteY2" fmla="*/ 357971 h 700500"/>
              <a:gd name="connsiteX3" fmla="*/ 657225 w 1514475"/>
              <a:gd name="connsiteY3" fmla="*/ 663628 h 700500"/>
              <a:gd name="connsiteX4" fmla="*/ 130175 w 1514475"/>
              <a:gd name="connsiteY4" fmla="*/ 638228 h 700500"/>
              <a:gd name="connsiteX5" fmla="*/ 0 w 1514475"/>
              <a:gd name="connsiteY5" fmla="*/ 152453 h 700500"/>
              <a:gd name="connsiteX0" fmla="*/ 1514475 w 1514475"/>
              <a:gd name="connsiteY0" fmla="*/ 15928 h 713440"/>
              <a:gd name="connsiteX1" fmla="*/ 1295400 w 1514475"/>
              <a:gd name="connsiteY1" fmla="*/ 38153 h 713440"/>
              <a:gd name="connsiteX2" fmla="*/ 1197086 w 1514475"/>
              <a:gd name="connsiteY2" fmla="*/ 357971 h 713440"/>
              <a:gd name="connsiteX3" fmla="*/ 674073 w 1514475"/>
              <a:gd name="connsiteY3" fmla="*/ 683786 h 713440"/>
              <a:gd name="connsiteX4" fmla="*/ 130175 w 1514475"/>
              <a:gd name="connsiteY4" fmla="*/ 638228 h 713440"/>
              <a:gd name="connsiteX5" fmla="*/ 0 w 1514475"/>
              <a:gd name="connsiteY5" fmla="*/ 152453 h 713440"/>
              <a:gd name="connsiteX0" fmla="*/ 1514475 w 1514475"/>
              <a:gd name="connsiteY0" fmla="*/ 15928 h 702528"/>
              <a:gd name="connsiteX1" fmla="*/ 1295400 w 1514475"/>
              <a:gd name="connsiteY1" fmla="*/ 38153 h 702528"/>
              <a:gd name="connsiteX2" fmla="*/ 1197086 w 1514475"/>
              <a:gd name="connsiteY2" fmla="*/ 357971 h 702528"/>
              <a:gd name="connsiteX3" fmla="*/ 674073 w 1514475"/>
              <a:gd name="connsiteY3" fmla="*/ 683786 h 702528"/>
              <a:gd name="connsiteX4" fmla="*/ 180719 w 1514475"/>
              <a:gd name="connsiteY4" fmla="*/ 607991 h 702528"/>
              <a:gd name="connsiteX5" fmla="*/ 0 w 1514475"/>
              <a:gd name="connsiteY5" fmla="*/ 152453 h 702528"/>
              <a:gd name="connsiteX0" fmla="*/ 1517283 w 1517283"/>
              <a:gd name="connsiteY0" fmla="*/ 15928 h 700375"/>
              <a:gd name="connsiteX1" fmla="*/ 1298208 w 1517283"/>
              <a:gd name="connsiteY1" fmla="*/ 38153 h 700375"/>
              <a:gd name="connsiteX2" fmla="*/ 1199894 w 1517283"/>
              <a:gd name="connsiteY2" fmla="*/ 357971 h 700375"/>
              <a:gd name="connsiteX3" fmla="*/ 676881 w 1517283"/>
              <a:gd name="connsiteY3" fmla="*/ 683786 h 700375"/>
              <a:gd name="connsiteX4" fmla="*/ 183527 w 1517283"/>
              <a:gd name="connsiteY4" fmla="*/ 607991 h 700375"/>
              <a:gd name="connsiteX5" fmla="*/ 0 w 1517283"/>
              <a:gd name="connsiteY5" fmla="*/ 225526 h 700375"/>
              <a:gd name="connsiteX0" fmla="*/ 1517283 w 1517283"/>
              <a:gd name="connsiteY0" fmla="*/ 15928 h 696155"/>
              <a:gd name="connsiteX1" fmla="*/ 1298208 w 1517283"/>
              <a:gd name="connsiteY1" fmla="*/ 38153 h 696155"/>
              <a:gd name="connsiteX2" fmla="*/ 1199894 w 1517283"/>
              <a:gd name="connsiteY2" fmla="*/ 357971 h 696155"/>
              <a:gd name="connsiteX3" fmla="*/ 648801 w 1517283"/>
              <a:gd name="connsiteY3" fmla="*/ 678746 h 696155"/>
              <a:gd name="connsiteX4" fmla="*/ 183527 w 1517283"/>
              <a:gd name="connsiteY4" fmla="*/ 607991 h 696155"/>
              <a:gd name="connsiteX5" fmla="*/ 0 w 1517283"/>
              <a:gd name="connsiteY5" fmla="*/ 225526 h 696155"/>
              <a:gd name="connsiteX0" fmla="*/ 1517283 w 1517283"/>
              <a:gd name="connsiteY0" fmla="*/ 16708 h 696017"/>
              <a:gd name="connsiteX1" fmla="*/ 1298208 w 1517283"/>
              <a:gd name="connsiteY1" fmla="*/ 38933 h 696017"/>
              <a:gd name="connsiteX2" fmla="*/ 1197086 w 1517283"/>
              <a:gd name="connsiteY2" fmla="*/ 371350 h 696017"/>
              <a:gd name="connsiteX3" fmla="*/ 648801 w 1517283"/>
              <a:gd name="connsiteY3" fmla="*/ 679526 h 696017"/>
              <a:gd name="connsiteX4" fmla="*/ 183527 w 1517283"/>
              <a:gd name="connsiteY4" fmla="*/ 608771 h 696017"/>
              <a:gd name="connsiteX5" fmla="*/ 0 w 1517283"/>
              <a:gd name="connsiteY5" fmla="*/ 226306 h 696017"/>
              <a:gd name="connsiteX0" fmla="*/ 1517283 w 1517283"/>
              <a:gd name="connsiteY0" fmla="*/ 16708 h 696017"/>
              <a:gd name="connsiteX1" fmla="*/ 1298208 w 1517283"/>
              <a:gd name="connsiteY1" fmla="*/ 38933 h 696017"/>
              <a:gd name="connsiteX2" fmla="*/ 1197086 w 1517283"/>
              <a:gd name="connsiteY2" fmla="*/ 371350 h 696017"/>
              <a:gd name="connsiteX3" fmla="*/ 648801 w 1517283"/>
              <a:gd name="connsiteY3" fmla="*/ 679526 h 696017"/>
              <a:gd name="connsiteX4" fmla="*/ 183527 w 1517283"/>
              <a:gd name="connsiteY4" fmla="*/ 608771 h 696017"/>
              <a:gd name="connsiteX5" fmla="*/ 0 w 1517283"/>
              <a:gd name="connsiteY5" fmla="*/ 226306 h 696017"/>
              <a:gd name="connsiteX0" fmla="*/ 1517283 w 1517283"/>
              <a:gd name="connsiteY0" fmla="*/ 16708 h 694917"/>
              <a:gd name="connsiteX1" fmla="*/ 1298208 w 1517283"/>
              <a:gd name="connsiteY1" fmla="*/ 38933 h 694917"/>
              <a:gd name="connsiteX2" fmla="*/ 1197086 w 1517283"/>
              <a:gd name="connsiteY2" fmla="*/ 371350 h 694917"/>
              <a:gd name="connsiteX3" fmla="*/ 648801 w 1517283"/>
              <a:gd name="connsiteY3" fmla="*/ 679526 h 694917"/>
              <a:gd name="connsiteX4" fmla="*/ 183527 w 1517283"/>
              <a:gd name="connsiteY4" fmla="*/ 608771 h 694917"/>
              <a:gd name="connsiteX5" fmla="*/ 0 w 1517283"/>
              <a:gd name="connsiteY5" fmla="*/ 226306 h 694917"/>
              <a:gd name="connsiteX0" fmla="*/ 1517283 w 1517283"/>
              <a:gd name="connsiteY0" fmla="*/ 16708 h 698356"/>
              <a:gd name="connsiteX1" fmla="*/ 1298208 w 1517283"/>
              <a:gd name="connsiteY1" fmla="*/ 38933 h 698356"/>
              <a:gd name="connsiteX2" fmla="*/ 1197086 w 1517283"/>
              <a:gd name="connsiteY2" fmla="*/ 371350 h 698356"/>
              <a:gd name="connsiteX3" fmla="*/ 648801 w 1517283"/>
              <a:gd name="connsiteY3" fmla="*/ 679526 h 698356"/>
              <a:gd name="connsiteX4" fmla="*/ 183527 w 1517283"/>
              <a:gd name="connsiteY4" fmla="*/ 608771 h 698356"/>
              <a:gd name="connsiteX5" fmla="*/ 0 w 1517283"/>
              <a:gd name="connsiteY5" fmla="*/ 226306 h 698356"/>
              <a:gd name="connsiteX0" fmla="*/ 1393730 w 1393730"/>
              <a:gd name="connsiteY0" fmla="*/ 16708 h 694917"/>
              <a:gd name="connsiteX1" fmla="*/ 1174655 w 1393730"/>
              <a:gd name="connsiteY1" fmla="*/ 38933 h 694917"/>
              <a:gd name="connsiteX2" fmla="*/ 1073533 w 1393730"/>
              <a:gd name="connsiteY2" fmla="*/ 371350 h 694917"/>
              <a:gd name="connsiteX3" fmla="*/ 525248 w 1393730"/>
              <a:gd name="connsiteY3" fmla="*/ 679526 h 694917"/>
              <a:gd name="connsiteX4" fmla="*/ 59974 w 1393730"/>
              <a:gd name="connsiteY4" fmla="*/ 608771 h 694917"/>
              <a:gd name="connsiteX5" fmla="*/ 0 w 1393730"/>
              <a:gd name="connsiteY5" fmla="*/ 226306 h 694917"/>
              <a:gd name="connsiteX0" fmla="*/ 2303532 w 2303532"/>
              <a:gd name="connsiteY0" fmla="*/ 19010 h 692179"/>
              <a:gd name="connsiteX1" fmla="*/ 1174655 w 2303532"/>
              <a:gd name="connsiteY1" fmla="*/ 36195 h 692179"/>
              <a:gd name="connsiteX2" fmla="*/ 1073533 w 2303532"/>
              <a:gd name="connsiteY2" fmla="*/ 368612 h 692179"/>
              <a:gd name="connsiteX3" fmla="*/ 525248 w 2303532"/>
              <a:gd name="connsiteY3" fmla="*/ 676788 h 692179"/>
              <a:gd name="connsiteX4" fmla="*/ 59974 w 2303532"/>
              <a:gd name="connsiteY4" fmla="*/ 606033 h 692179"/>
              <a:gd name="connsiteX5" fmla="*/ 0 w 2303532"/>
              <a:gd name="connsiteY5" fmla="*/ 223568 h 692179"/>
              <a:gd name="connsiteX0" fmla="*/ 2303532 w 2303532"/>
              <a:gd name="connsiteY0" fmla="*/ 43389 h 716558"/>
              <a:gd name="connsiteX1" fmla="*/ 1174655 w 2303532"/>
              <a:gd name="connsiteY1" fmla="*/ 60574 h 716558"/>
              <a:gd name="connsiteX2" fmla="*/ 1073533 w 2303532"/>
              <a:gd name="connsiteY2" fmla="*/ 392991 h 716558"/>
              <a:gd name="connsiteX3" fmla="*/ 525248 w 2303532"/>
              <a:gd name="connsiteY3" fmla="*/ 701167 h 716558"/>
              <a:gd name="connsiteX4" fmla="*/ 59974 w 2303532"/>
              <a:gd name="connsiteY4" fmla="*/ 630412 h 716558"/>
              <a:gd name="connsiteX5" fmla="*/ 0 w 2303532"/>
              <a:gd name="connsiteY5" fmla="*/ 247947 h 716558"/>
              <a:gd name="connsiteX0" fmla="*/ 2303532 w 2303532"/>
              <a:gd name="connsiteY0" fmla="*/ 85957 h 759126"/>
              <a:gd name="connsiteX1" fmla="*/ 1607092 w 2303532"/>
              <a:gd name="connsiteY1" fmla="*/ 27549 h 759126"/>
              <a:gd name="connsiteX2" fmla="*/ 1073533 w 2303532"/>
              <a:gd name="connsiteY2" fmla="*/ 435559 h 759126"/>
              <a:gd name="connsiteX3" fmla="*/ 525248 w 2303532"/>
              <a:gd name="connsiteY3" fmla="*/ 743735 h 759126"/>
              <a:gd name="connsiteX4" fmla="*/ 59974 w 2303532"/>
              <a:gd name="connsiteY4" fmla="*/ 672980 h 759126"/>
              <a:gd name="connsiteX5" fmla="*/ 0 w 2303532"/>
              <a:gd name="connsiteY5" fmla="*/ 290515 h 759126"/>
              <a:gd name="connsiteX0" fmla="*/ 2943763 w 2943763"/>
              <a:gd name="connsiteY0" fmla="*/ 674661 h 735524"/>
              <a:gd name="connsiteX1" fmla="*/ 1607092 w 2943763"/>
              <a:gd name="connsiteY1" fmla="*/ 3947 h 735524"/>
              <a:gd name="connsiteX2" fmla="*/ 1073533 w 2943763"/>
              <a:gd name="connsiteY2" fmla="*/ 411957 h 735524"/>
              <a:gd name="connsiteX3" fmla="*/ 525248 w 2943763"/>
              <a:gd name="connsiteY3" fmla="*/ 720133 h 735524"/>
              <a:gd name="connsiteX4" fmla="*/ 59974 w 2943763"/>
              <a:gd name="connsiteY4" fmla="*/ 649378 h 735524"/>
              <a:gd name="connsiteX5" fmla="*/ 0 w 2943763"/>
              <a:gd name="connsiteY5" fmla="*/ 266913 h 735524"/>
              <a:gd name="connsiteX0" fmla="*/ 2943763 w 2943763"/>
              <a:gd name="connsiteY0" fmla="*/ 674661 h 735524"/>
              <a:gd name="connsiteX1" fmla="*/ 1607092 w 2943763"/>
              <a:gd name="connsiteY1" fmla="*/ 3947 h 735524"/>
              <a:gd name="connsiteX2" fmla="*/ 1073533 w 2943763"/>
              <a:gd name="connsiteY2" fmla="*/ 411957 h 735524"/>
              <a:gd name="connsiteX3" fmla="*/ 525248 w 2943763"/>
              <a:gd name="connsiteY3" fmla="*/ 720133 h 735524"/>
              <a:gd name="connsiteX4" fmla="*/ 59974 w 2943763"/>
              <a:gd name="connsiteY4" fmla="*/ 649378 h 735524"/>
              <a:gd name="connsiteX5" fmla="*/ 0 w 2943763"/>
              <a:gd name="connsiteY5" fmla="*/ 266913 h 735524"/>
              <a:gd name="connsiteX0" fmla="*/ 2943763 w 2943763"/>
              <a:gd name="connsiteY0" fmla="*/ 674661 h 735524"/>
              <a:gd name="connsiteX1" fmla="*/ 1607092 w 2943763"/>
              <a:gd name="connsiteY1" fmla="*/ 3947 h 735524"/>
              <a:gd name="connsiteX2" fmla="*/ 1073533 w 2943763"/>
              <a:gd name="connsiteY2" fmla="*/ 411957 h 735524"/>
              <a:gd name="connsiteX3" fmla="*/ 525248 w 2943763"/>
              <a:gd name="connsiteY3" fmla="*/ 720133 h 735524"/>
              <a:gd name="connsiteX4" fmla="*/ 59974 w 2943763"/>
              <a:gd name="connsiteY4" fmla="*/ 649378 h 735524"/>
              <a:gd name="connsiteX5" fmla="*/ 0 w 2943763"/>
              <a:gd name="connsiteY5" fmla="*/ 266913 h 735524"/>
              <a:gd name="connsiteX0" fmla="*/ 2943763 w 2943763"/>
              <a:gd name="connsiteY0" fmla="*/ 705745 h 736370"/>
              <a:gd name="connsiteX1" fmla="*/ 1607092 w 2943763"/>
              <a:gd name="connsiteY1" fmla="*/ 4793 h 736370"/>
              <a:gd name="connsiteX2" fmla="*/ 1073533 w 2943763"/>
              <a:gd name="connsiteY2" fmla="*/ 412803 h 736370"/>
              <a:gd name="connsiteX3" fmla="*/ 525248 w 2943763"/>
              <a:gd name="connsiteY3" fmla="*/ 720979 h 736370"/>
              <a:gd name="connsiteX4" fmla="*/ 59974 w 2943763"/>
              <a:gd name="connsiteY4" fmla="*/ 650224 h 736370"/>
              <a:gd name="connsiteX5" fmla="*/ 0 w 2943763"/>
              <a:gd name="connsiteY5" fmla="*/ 267759 h 736370"/>
              <a:gd name="connsiteX0" fmla="*/ 2943763 w 2943763"/>
              <a:gd name="connsiteY0" fmla="*/ 701902 h 732527"/>
              <a:gd name="connsiteX1" fmla="*/ 2787900 w 2943763"/>
              <a:gd name="connsiteY1" fmla="*/ 308733 h 732527"/>
              <a:gd name="connsiteX2" fmla="*/ 1607092 w 2943763"/>
              <a:gd name="connsiteY2" fmla="*/ 950 h 732527"/>
              <a:gd name="connsiteX3" fmla="*/ 1073533 w 2943763"/>
              <a:gd name="connsiteY3" fmla="*/ 408960 h 732527"/>
              <a:gd name="connsiteX4" fmla="*/ 525248 w 2943763"/>
              <a:gd name="connsiteY4" fmla="*/ 717136 h 732527"/>
              <a:gd name="connsiteX5" fmla="*/ 59974 w 2943763"/>
              <a:gd name="connsiteY5" fmla="*/ 646381 h 732527"/>
              <a:gd name="connsiteX6" fmla="*/ 0 w 2943763"/>
              <a:gd name="connsiteY6" fmla="*/ 263916 h 732527"/>
              <a:gd name="connsiteX0" fmla="*/ 2943763 w 2951029"/>
              <a:gd name="connsiteY0" fmla="*/ 701902 h 732527"/>
              <a:gd name="connsiteX1" fmla="*/ 2787900 w 2951029"/>
              <a:gd name="connsiteY1" fmla="*/ 308733 h 732527"/>
              <a:gd name="connsiteX2" fmla="*/ 1607092 w 2951029"/>
              <a:gd name="connsiteY2" fmla="*/ 950 h 732527"/>
              <a:gd name="connsiteX3" fmla="*/ 1073533 w 2951029"/>
              <a:gd name="connsiteY3" fmla="*/ 408960 h 732527"/>
              <a:gd name="connsiteX4" fmla="*/ 525248 w 2951029"/>
              <a:gd name="connsiteY4" fmla="*/ 717136 h 732527"/>
              <a:gd name="connsiteX5" fmla="*/ 59974 w 2951029"/>
              <a:gd name="connsiteY5" fmla="*/ 646381 h 732527"/>
              <a:gd name="connsiteX6" fmla="*/ 0 w 2951029"/>
              <a:gd name="connsiteY6" fmla="*/ 263916 h 732527"/>
              <a:gd name="connsiteX0" fmla="*/ 2966228 w 2967700"/>
              <a:gd name="connsiteY0" fmla="*/ 706942 h 732527"/>
              <a:gd name="connsiteX1" fmla="*/ 2787900 w 2967700"/>
              <a:gd name="connsiteY1" fmla="*/ 308733 h 732527"/>
              <a:gd name="connsiteX2" fmla="*/ 1607092 w 2967700"/>
              <a:gd name="connsiteY2" fmla="*/ 950 h 732527"/>
              <a:gd name="connsiteX3" fmla="*/ 1073533 w 2967700"/>
              <a:gd name="connsiteY3" fmla="*/ 408960 h 732527"/>
              <a:gd name="connsiteX4" fmla="*/ 525248 w 2967700"/>
              <a:gd name="connsiteY4" fmla="*/ 717136 h 732527"/>
              <a:gd name="connsiteX5" fmla="*/ 59974 w 2967700"/>
              <a:gd name="connsiteY5" fmla="*/ 646381 h 732527"/>
              <a:gd name="connsiteX6" fmla="*/ 0 w 2967700"/>
              <a:gd name="connsiteY6" fmla="*/ 263916 h 73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7700" h="732527">
                <a:moveTo>
                  <a:pt x="2966228" y="706942"/>
                </a:moveTo>
                <a:cubicBezTo>
                  <a:pt x="2961312" y="499046"/>
                  <a:pt x="3010679" y="425558"/>
                  <a:pt x="2787900" y="308733"/>
                </a:cubicBezTo>
                <a:cubicBezTo>
                  <a:pt x="2565122" y="191908"/>
                  <a:pt x="1892820" y="-15755"/>
                  <a:pt x="1607092" y="950"/>
                </a:cubicBezTo>
                <a:cubicBezTo>
                  <a:pt x="1321364" y="17655"/>
                  <a:pt x="1253840" y="289596"/>
                  <a:pt x="1073533" y="408960"/>
                </a:cubicBezTo>
                <a:cubicBezTo>
                  <a:pt x="893226" y="528324"/>
                  <a:pt x="711022" y="680086"/>
                  <a:pt x="525248" y="717136"/>
                </a:cubicBezTo>
                <a:cubicBezTo>
                  <a:pt x="339474" y="754186"/>
                  <a:pt x="147515" y="721918"/>
                  <a:pt x="59974" y="646381"/>
                </a:cubicBezTo>
                <a:cubicBezTo>
                  <a:pt x="-27567" y="570844"/>
                  <a:pt x="10318" y="464205"/>
                  <a:pt x="0" y="26391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440925" y="5152914"/>
            <a:ext cx="2238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This is the plastic baseboard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84058" y="2596877"/>
            <a:ext cx="336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3V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24120" y="1919389"/>
            <a:ext cx="519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Audio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45957" y="2157347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Gnd</a:t>
            </a:r>
            <a:endParaRPr lang="en-US" sz="11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6609400" y="2015353"/>
            <a:ext cx="519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Audio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87490" y="2268919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 smtClean="0"/>
              <a:t>Gnd</a:t>
            </a:r>
            <a:endParaRPr lang="en-US" sz="11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6869246" y="2690880"/>
            <a:ext cx="336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3V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11010" y="851388"/>
            <a:ext cx="138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Right Mic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0947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158</Words>
  <Application>Microsoft Office PowerPoint</Application>
  <PresentationFormat>On-screen Show (4:3)</PresentationFormat>
  <Paragraphs>58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Chip Audette</dc:creator>
  <cp:lastModifiedBy>Chip Audette</cp:lastModifiedBy>
  <cp:revision>17</cp:revision>
  <cp:lastPrinted>2016-10-13T17:45:24Z</cp:lastPrinted>
  <dcterms:created xsi:type="dcterms:W3CDTF">2016-10-03T17:50:31Z</dcterms:created>
  <dcterms:modified xsi:type="dcterms:W3CDTF">2016-10-13T18:03:26Z</dcterms:modified>
</cp:coreProperties>
</file>